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27" r:id="rId1"/>
    <p:sldMasterId id="2147484345" r:id="rId2"/>
  </p:sldMasterIdLst>
  <p:notesMasterIdLst>
    <p:notesMasterId r:id="rId87"/>
  </p:notesMasterIdLst>
  <p:sldIdLst>
    <p:sldId id="256" r:id="rId3"/>
    <p:sldId id="257" r:id="rId4"/>
    <p:sldId id="314" r:id="rId5"/>
    <p:sldId id="259" r:id="rId6"/>
    <p:sldId id="261" r:id="rId7"/>
    <p:sldId id="340" r:id="rId8"/>
    <p:sldId id="260" r:id="rId9"/>
    <p:sldId id="265" r:id="rId10"/>
    <p:sldId id="266" r:id="rId11"/>
    <p:sldId id="315" r:id="rId12"/>
    <p:sldId id="267" r:id="rId13"/>
    <p:sldId id="268" r:id="rId14"/>
    <p:sldId id="269" r:id="rId15"/>
    <p:sldId id="270" r:id="rId16"/>
    <p:sldId id="271" r:id="rId17"/>
    <p:sldId id="272" r:id="rId18"/>
    <p:sldId id="263" r:id="rId19"/>
    <p:sldId id="264" r:id="rId20"/>
    <p:sldId id="276" r:id="rId21"/>
    <p:sldId id="277" r:id="rId22"/>
    <p:sldId id="335" r:id="rId23"/>
    <p:sldId id="278" r:id="rId24"/>
    <p:sldId id="279" r:id="rId25"/>
    <p:sldId id="280" r:id="rId26"/>
    <p:sldId id="281" r:id="rId27"/>
    <p:sldId id="282" r:id="rId28"/>
    <p:sldId id="283" r:id="rId29"/>
    <p:sldId id="337" r:id="rId30"/>
    <p:sldId id="338" r:id="rId31"/>
    <p:sldId id="339" r:id="rId32"/>
    <p:sldId id="332" r:id="rId33"/>
    <p:sldId id="333" r:id="rId34"/>
    <p:sldId id="334" r:id="rId35"/>
    <p:sldId id="285" r:id="rId36"/>
    <p:sldId id="343" r:id="rId37"/>
    <p:sldId id="341" r:id="rId38"/>
    <p:sldId id="273" r:id="rId39"/>
    <p:sldId id="274" r:id="rId40"/>
    <p:sldId id="316" r:id="rId41"/>
    <p:sldId id="324" r:id="rId42"/>
    <p:sldId id="325" r:id="rId43"/>
    <p:sldId id="317" r:id="rId44"/>
    <p:sldId id="318" r:id="rId45"/>
    <p:sldId id="319" r:id="rId46"/>
    <p:sldId id="342" r:id="rId47"/>
    <p:sldId id="320" r:id="rId48"/>
    <p:sldId id="321" r:id="rId49"/>
    <p:sldId id="322" r:id="rId50"/>
    <p:sldId id="323" r:id="rId51"/>
    <p:sldId id="284" r:id="rId52"/>
    <p:sldId id="286" r:id="rId53"/>
    <p:sldId id="287" r:id="rId54"/>
    <p:sldId id="344" r:id="rId55"/>
    <p:sldId id="289" r:id="rId56"/>
    <p:sldId id="290" r:id="rId57"/>
    <p:sldId id="292" r:id="rId58"/>
    <p:sldId id="293" r:id="rId59"/>
    <p:sldId id="291" r:id="rId60"/>
    <p:sldId id="294" r:id="rId61"/>
    <p:sldId id="295" r:id="rId62"/>
    <p:sldId id="296" r:id="rId63"/>
    <p:sldId id="345" r:id="rId64"/>
    <p:sldId id="297" r:id="rId65"/>
    <p:sldId id="298" r:id="rId66"/>
    <p:sldId id="299" r:id="rId67"/>
    <p:sldId id="301" r:id="rId68"/>
    <p:sldId id="302" r:id="rId69"/>
    <p:sldId id="327" r:id="rId70"/>
    <p:sldId id="303" r:id="rId71"/>
    <p:sldId id="305" r:id="rId72"/>
    <p:sldId id="309" r:id="rId73"/>
    <p:sldId id="310" r:id="rId74"/>
    <p:sldId id="307" r:id="rId75"/>
    <p:sldId id="328" r:id="rId76"/>
    <p:sldId id="308" r:id="rId77"/>
    <p:sldId id="311" r:id="rId78"/>
    <p:sldId id="312" r:id="rId79"/>
    <p:sldId id="313" r:id="rId80"/>
    <p:sldId id="329" r:id="rId81"/>
    <p:sldId id="330" r:id="rId82"/>
    <p:sldId id="346" r:id="rId83"/>
    <p:sldId id="347" r:id="rId84"/>
    <p:sldId id="326" r:id="rId85"/>
    <p:sldId id="33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B6A17"/>
    <a:srgbClr val="00EB6B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23F9B-5C25-0F47-8B51-8049BE2A684B}" v="190" dt="2022-06-28T05:04:20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83"/>
    <p:restoredTop sz="94678"/>
  </p:normalViewPr>
  <p:slideViewPr>
    <p:cSldViewPr snapToGrid="0" snapToObjects="1">
      <p:cViewPr>
        <p:scale>
          <a:sx n="130" d="100"/>
          <a:sy n="130" d="100"/>
        </p:scale>
        <p:origin x="144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umasa TADANO" userId="560ce2ff-f48a-419b-92dc-2f30583b7752" providerId="ADAL" clId="{53D23F9B-5C25-0F47-8B51-8049BE2A684B}"/>
    <pc:docChg chg="undo custSel addSld delSld modSld sldOrd">
      <pc:chgData name="Terumasa TADANO" userId="560ce2ff-f48a-419b-92dc-2f30583b7752" providerId="ADAL" clId="{53D23F9B-5C25-0F47-8B51-8049BE2A684B}" dt="2022-06-28T08:21:29.147" v="3201" actId="20577"/>
      <pc:docMkLst>
        <pc:docMk/>
      </pc:docMkLst>
      <pc:sldChg chg="modSp mod">
        <pc:chgData name="Terumasa TADANO" userId="560ce2ff-f48a-419b-92dc-2f30583b7752" providerId="ADAL" clId="{53D23F9B-5C25-0F47-8B51-8049BE2A684B}" dt="2022-06-28T08:21:29.147" v="3201" actId="20577"/>
        <pc:sldMkLst>
          <pc:docMk/>
          <pc:sldMk cId="2092857225" sldId="256"/>
        </pc:sldMkLst>
        <pc:spChg chg="mod">
          <ac:chgData name="Terumasa TADANO" userId="560ce2ff-f48a-419b-92dc-2f30583b7752" providerId="ADAL" clId="{53D23F9B-5C25-0F47-8B51-8049BE2A684B}" dt="2022-06-26T09:08:03.847" v="2796" actId="1076"/>
          <ac:spMkLst>
            <pc:docMk/>
            <pc:sldMk cId="2092857225" sldId="256"/>
            <ac:spMk id="5" creationId="{D1041720-FF3C-C544-8820-9B54AE68793F}"/>
          </ac:spMkLst>
        </pc:spChg>
        <pc:spChg chg="mod">
          <ac:chgData name="Terumasa TADANO" userId="560ce2ff-f48a-419b-92dc-2f30583b7752" providerId="ADAL" clId="{53D23F9B-5C25-0F47-8B51-8049BE2A684B}" dt="2022-06-28T08:21:29.147" v="3201" actId="20577"/>
          <ac:spMkLst>
            <pc:docMk/>
            <pc:sldMk cId="2092857225" sldId="256"/>
            <ac:spMk id="6" creationId="{28B192EB-8FFA-7642-8544-0F719C593365}"/>
          </ac:spMkLst>
        </pc:spChg>
      </pc:sldChg>
      <pc:sldChg chg="modSp mod">
        <pc:chgData name="Terumasa TADANO" userId="560ce2ff-f48a-419b-92dc-2f30583b7752" providerId="ADAL" clId="{53D23F9B-5C25-0F47-8B51-8049BE2A684B}" dt="2022-06-25T09:34:31.671" v="2462" actId="20577"/>
        <pc:sldMkLst>
          <pc:docMk/>
          <pc:sldMk cId="665680563" sldId="263"/>
        </pc:sldMkLst>
        <pc:spChg chg="mod">
          <ac:chgData name="Terumasa TADANO" userId="560ce2ff-f48a-419b-92dc-2f30583b7752" providerId="ADAL" clId="{53D23F9B-5C25-0F47-8B51-8049BE2A684B}" dt="2022-06-25T09:34:31.671" v="2462" actId="20577"/>
          <ac:spMkLst>
            <pc:docMk/>
            <pc:sldMk cId="665680563" sldId="263"/>
            <ac:spMk id="9" creationId="{FBB10B5D-5DA8-3444-9E9C-8BCEE841C662}"/>
          </ac:spMkLst>
        </pc:spChg>
      </pc:sldChg>
      <pc:sldChg chg="addSp delSp modSp mod">
        <pc:chgData name="Terumasa TADANO" userId="560ce2ff-f48a-419b-92dc-2f30583b7752" providerId="ADAL" clId="{53D23F9B-5C25-0F47-8B51-8049BE2A684B}" dt="2022-06-28T02:41:39.935" v="3006"/>
        <pc:sldMkLst>
          <pc:docMk/>
          <pc:sldMk cId="3625356844" sldId="264"/>
        </pc:sldMkLst>
        <pc:spChg chg="add del mod">
          <ac:chgData name="Terumasa TADANO" userId="560ce2ff-f48a-419b-92dc-2f30583b7752" providerId="ADAL" clId="{53D23F9B-5C25-0F47-8B51-8049BE2A684B}" dt="2022-06-28T02:41:39.935" v="3006"/>
          <ac:spMkLst>
            <pc:docMk/>
            <pc:sldMk cId="3625356844" sldId="264"/>
            <ac:spMk id="4" creationId="{6AAB9B69-E971-DE0F-5E0B-5A5D3605AA84}"/>
          </ac:spMkLst>
        </pc:spChg>
        <pc:spChg chg="add del mod">
          <ac:chgData name="Terumasa TADANO" userId="560ce2ff-f48a-419b-92dc-2f30583b7752" providerId="ADAL" clId="{53D23F9B-5C25-0F47-8B51-8049BE2A684B}" dt="2022-06-25T09:43:48.129" v="2563"/>
          <ac:spMkLst>
            <pc:docMk/>
            <pc:sldMk cId="3625356844" sldId="264"/>
            <ac:spMk id="4" creationId="{7A9CA902-EE5A-9183-2D30-BC0528DA2FBA}"/>
          </ac:spMkLst>
        </pc:spChg>
        <pc:spChg chg="mod">
          <ac:chgData name="Terumasa TADANO" userId="560ce2ff-f48a-419b-92dc-2f30583b7752" providerId="ADAL" clId="{53D23F9B-5C25-0F47-8B51-8049BE2A684B}" dt="2022-06-28T02:41:29.924" v="3003" actId="20577"/>
          <ac:spMkLst>
            <pc:docMk/>
            <pc:sldMk cId="3625356844" sldId="264"/>
            <ac:spMk id="5" creationId="{490D4906-6BFA-874C-9BEF-0FE644A912EA}"/>
          </ac:spMkLst>
        </pc:spChg>
        <pc:spChg chg="mod">
          <ac:chgData name="Terumasa TADANO" userId="560ce2ff-f48a-419b-92dc-2f30583b7752" providerId="ADAL" clId="{53D23F9B-5C25-0F47-8B51-8049BE2A684B}" dt="2022-06-25T09:43:16.889" v="2557" actId="20577"/>
          <ac:spMkLst>
            <pc:docMk/>
            <pc:sldMk cId="3625356844" sldId="264"/>
            <ac:spMk id="6" creationId="{AF0C2E26-D1B1-6D4C-BB6D-4F62EECCB49F}"/>
          </ac:spMkLst>
        </pc:spChg>
        <pc:spChg chg="add mod">
          <ac:chgData name="Terumasa TADANO" userId="560ce2ff-f48a-419b-92dc-2f30583b7752" providerId="ADAL" clId="{53D23F9B-5C25-0F47-8B51-8049BE2A684B}" dt="2022-06-26T09:12:15.870" v="2995" actId="1076"/>
          <ac:spMkLst>
            <pc:docMk/>
            <pc:sldMk cId="3625356844" sldId="264"/>
            <ac:spMk id="7" creationId="{6DC385F8-A168-B9B8-57CE-BDB10EA71527}"/>
          </ac:spMkLst>
        </pc:spChg>
        <pc:spChg chg="add mod">
          <ac:chgData name="Terumasa TADANO" userId="560ce2ff-f48a-419b-92dc-2f30583b7752" providerId="ADAL" clId="{53D23F9B-5C25-0F47-8B51-8049BE2A684B}" dt="2022-06-26T09:12:38.803" v="3002" actId="14100"/>
          <ac:spMkLst>
            <pc:docMk/>
            <pc:sldMk cId="3625356844" sldId="264"/>
            <ac:spMk id="8" creationId="{036AE93D-E140-6792-87E0-8ED38A08D463}"/>
          </ac:spMkLst>
        </pc:spChg>
        <pc:spChg chg="add mod">
          <ac:chgData name="Terumasa TADANO" userId="560ce2ff-f48a-419b-92dc-2f30583b7752" providerId="ADAL" clId="{53D23F9B-5C25-0F47-8B51-8049BE2A684B}" dt="2022-06-26T09:12:26.681" v="2999" actId="20577"/>
          <ac:spMkLst>
            <pc:docMk/>
            <pc:sldMk cId="3625356844" sldId="264"/>
            <ac:spMk id="9" creationId="{9971F39A-3FE5-75A7-1348-8DD7B3DB28D9}"/>
          </ac:spMkLst>
        </pc:spChg>
      </pc:sldChg>
      <pc:sldChg chg="modSp mod">
        <pc:chgData name="Terumasa TADANO" userId="560ce2ff-f48a-419b-92dc-2f30583b7752" providerId="ADAL" clId="{53D23F9B-5C25-0F47-8B51-8049BE2A684B}" dt="2022-06-28T03:29:10.401" v="3031" actId="20577"/>
        <pc:sldMkLst>
          <pc:docMk/>
          <pc:sldMk cId="1179529072" sldId="280"/>
        </pc:sldMkLst>
        <pc:spChg chg="mod">
          <ac:chgData name="Terumasa TADANO" userId="560ce2ff-f48a-419b-92dc-2f30583b7752" providerId="ADAL" clId="{53D23F9B-5C25-0F47-8B51-8049BE2A684B}" dt="2022-06-28T03:29:10.401" v="3031" actId="20577"/>
          <ac:spMkLst>
            <pc:docMk/>
            <pc:sldMk cId="1179529072" sldId="280"/>
            <ac:spMk id="15" creationId="{25C350A6-121B-3C4B-9851-D1F0C54B08A2}"/>
          </ac:spMkLst>
        </pc:spChg>
      </pc:sldChg>
      <pc:sldChg chg="modSp mod">
        <pc:chgData name="Terumasa TADANO" userId="560ce2ff-f48a-419b-92dc-2f30583b7752" providerId="ADAL" clId="{53D23F9B-5C25-0F47-8B51-8049BE2A684B}" dt="2022-06-28T03:30:24.315" v="3047" actId="20577"/>
        <pc:sldMkLst>
          <pc:docMk/>
          <pc:sldMk cId="59671232" sldId="282"/>
        </pc:sldMkLst>
        <pc:spChg chg="mod">
          <ac:chgData name="Terumasa TADANO" userId="560ce2ff-f48a-419b-92dc-2f30583b7752" providerId="ADAL" clId="{53D23F9B-5C25-0F47-8B51-8049BE2A684B}" dt="2022-06-28T03:30:24.315" v="3047" actId="20577"/>
          <ac:spMkLst>
            <pc:docMk/>
            <pc:sldMk cId="59671232" sldId="282"/>
            <ac:spMk id="9" creationId="{B5CE557A-59B8-7D46-80AE-E45C79ABFEBA}"/>
          </ac:spMkLst>
        </pc:spChg>
      </pc:sldChg>
      <pc:sldChg chg="modSp mod">
        <pc:chgData name="Terumasa TADANO" userId="560ce2ff-f48a-419b-92dc-2f30583b7752" providerId="ADAL" clId="{53D23F9B-5C25-0F47-8B51-8049BE2A684B}" dt="2022-06-28T03:16:24.424" v="3021" actId="20577"/>
        <pc:sldMkLst>
          <pc:docMk/>
          <pc:sldMk cId="3631360102" sldId="283"/>
        </pc:sldMkLst>
        <pc:spChg chg="mod">
          <ac:chgData name="Terumasa TADANO" userId="560ce2ff-f48a-419b-92dc-2f30583b7752" providerId="ADAL" clId="{53D23F9B-5C25-0F47-8B51-8049BE2A684B}" dt="2022-06-28T03:16:24.424" v="3021" actId="20577"/>
          <ac:spMkLst>
            <pc:docMk/>
            <pc:sldMk cId="3631360102" sldId="283"/>
            <ac:spMk id="23" creationId="{DC74A70F-920B-A749-83A5-193AA2647E54}"/>
          </ac:spMkLst>
        </pc:spChg>
      </pc:sldChg>
      <pc:sldChg chg="modSp mod">
        <pc:chgData name="Terumasa TADANO" userId="560ce2ff-f48a-419b-92dc-2f30583b7752" providerId="ADAL" clId="{53D23F9B-5C25-0F47-8B51-8049BE2A684B}" dt="2022-06-28T06:29:15.370" v="3165" actId="1076"/>
        <pc:sldMkLst>
          <pc:docMk/>
          <pc:sldMk cId="3958857840" sldId="286"/>
        </pc:sldMkLst>
        <pc:spChg chg="mod">
          <ac:chgData name="Terumasa TADANO" userId="560ce2ff-f48a-419b-92dc-2f30583b7752" providerId="ADAL" clId="{53D23F9B-5C25-0F47-8B51-8049BE2A684B}" dt="2022-06-28T06:29:15.370" v="3165" actId="1076"/>
          <ac:spMkLst>
            <pc:docMk/>
            <pc:sldMk cId="3958857840" sldId="286"/>
            <ac:spMk id="8" creationId="{B35DEF2C-260F-3B4B-AA44-744F9BA5D53C}"/>
          </ac:spMkLst>
        </pc:spChg>
        <pc:spChg chg="mod">
          <ac:chgData name="Terumasa TADANO" userId="560ce2ff-f48a-419b-92dc-2f30583b7752" providerId="ADAL" clId="{53D23F9B-5C25-0F47-8B51-8049BE2A684B}" dt="2022-06-24T04:36:24.097" v="13" actId="20577"/>
          <ac:spMkLst>
            <pc:docMk/>
            <pc:sldMk cId="3958857840" sldId="286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4T04:52:18.549" v="66" actId="20577"/>
        <pc:sldMkLst>
          <pc:docMk/>
          <pc:sldMk cId="3192697305" sldId="287"/>
        </pc:sldMkLst>
        <pc:spChg chg="mod">
          <ac:chgData name="Terumasa TADANO" userId="560ce2ff-f48a-419b-92dc-2f30583b7752" providerId="ADAL" clId="{53D23F9B-5C25-0F47-8B51-8049BE2A684B}" dt="2022-06-24T04:52:18.549" v="66" actId="20577"/>
          <ac:spMkLst>
            <pc:docMk/>
            <pc:sldMk cId="3192697305" sldId="287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31:25.946" v="11"/>
          <ac:spMkLst>
            <pc:docMk/>
            <pc:sldMk cId="3192697305" sldId="287"/>
            <ac:spMk id="8" creationId="{B35DEF2C-260F-3B4B-AA44-744F9BA5D53C}"/>
          </ac:spMkLst>
        </pc:spChg>
        <pc:spChg chg="mod">
          <ac:chgData name="Terumasa TADANO" userId="560ce2ff-f48a-419b-92dc-2f30583b7752" providerId="ADAL" clId="{53D23F9B-5C25-0F47-8B51-8049BE2A684B}" dt="2022-06-24T04:36:20.120" v="12" actId="20577"/>
          <ac:spMkLst>
            <pc:docMk/>
            <pc:sldMk cId="3192697305" sldId="287"/>
            <ac:spMk id="16" creationId="{83214BB2-1FE1-D24F-BA3B-BA0FABC7335B}"/>
          </ac:spMkLst>
        </pc:spChg>
      </pc:sldChg>
      <pc:sldChg chg="addSp delSp modSp del mod setBg setClrOvrMap">
        <pc:chgData name="Terumasa TADANO" userId="560ce2ff-f48a-419b-92dc-2f30583b7752" providerId="ADAL" clId="{53D23F9B-5C25-0F47-8B51-8049BE2A684B}" dt="2022-06-24T04:52:07.946" v="65" actId="2696"/>
        <pc:sldMkLst>
          <pc:docMk/>
          <pc:sldMk cId="2361915788" sldId="288"/>
        </pc:sldMkLst>
        <pc:spChg chg="mod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4T04:51:00.715" v="36"/>
          <ac:spMkLst>
            <pc:docMk/>
            <pc:sldMk cId="2361915788" sldId="288"/>
            <ac:spMk id="5" creationId="{A72EA804-A615-E6EB-DBA5-532D8F12F65A}"/>
          </ac:spMkLst>
        </pc:spChg>
        <pc:spChg chg="mod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7" creationId="{AFEDA9DE-EA85-BB47-899B-1B4CCACC401B}"/>
          </ac:spMkLst>
        </pc:spChg>
        <pc:spChg chg="mod">
          <ac:chgData name="Terumasa TADANO" userId="560ce2ff-f48a-419b-92dc-2f30583b7752" providerId="ADAL" clId="{53D23F9B-5C25-0F47-8B51-8049BE2A684B}" dt="2022-06-24T04:51:01.895" v="40" actId="14100"/>
          <ac:spMkLst>
            <pc:docMk/>
            <pc:sldMk cId="2361915788" sldId="288"/>
            <ac:spMk id="16" creationId="{83214BB2-1FE1-D24F-BA3B-BA0FABC7335B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18" creationId="{C8A3C342-1D03-412F-8DD3-BF519E8E0AE9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19" creationId="{81CC9B02-E087-4350-AEBD-2C3CF001AF01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0" creationId="{AC3BF0FA-36FA-4CE9-840E-F7C3A8F168B5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1" creationId="{B4AAD3FD-83A5-4B89-9F8F-01B8870865BE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2" creationId="{D6F18ACE-6E82-4ADC-8A2F-A1771B309B1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3" creationId="{61752F1D-FC0F-4103-9584-630E643CCDA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5" creationId="{70151CB7-E7DE-4917-B831-01DF9CE0130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7" creationId="{A92A1116-1C84-41DF-B803-1F7B0883EC82}"/>
          </ac:spMkLst>
        </pc:spChg>
        <pc:picChg chg="add del mod ord">
          <ac:chgData name="Terumasa TADANO" userId="560ce2ff-f48a-419b-92dc-2f30583b7752" providerId="ADAL" clId="{53D23F9B-5C25-0F47-8B51-8049BE2A684B}" dt="2022-06-24T04:51:09.837" v="43"/>
          <ac:picMkLst>
            <pc:docMk/>
            <pc:sldMk cId="2361915788" sldId="288"/>
            <ac:picMk id="4" creationId="{A3171A74-1912-7309-5B0F-ACB204056A44}"/>
          </ac:picMkLst>
        </pc:picChg>
        <pc:picChg chg="del">
          <ac:chgData name="Terumasa TADANO" userId="560ce2ff-f48a-419b-92dc-2f30583b7752" providerId="ADAL" clId="{53D23F9B-5C25-0F47-8B51-8049BE2A684B}" dt="2022-06-24T04:48:51.892" v="16" actId="478"/>
          <ac:picMkLst>
            <pc:docMk/>
            <pc:sldMk cId="2361915788" sldId="288"/>
            <ac:picMk id="8" creationId="{D88C73B0-2444-6344-AD5F-E8024869C685}"/>
          </ac:picMkLst>
        </pc:picChg>
        <pc:picChg chg="del">
          <ac:chgData name="Terumasa TADANO" userId="560ce2ff-f48a-419b-92dc-2f30583b7752" providerId="ADAL" clId="{53D23F9B-5C25-0F47-8B51-8049BE2A684B}" dt="2022-06-24T04:48:52.980" v="17" actId="478"/>
          <ac:picMkLst>
            <pc:docMk/>
            <pc:sldMk cId="2361915788" sldId="288"/>
            <ac:picMk id="11" creationId="{8F9F6D3C-FD1C-1D4B-A470-720D6DAEF1F3}"/>
          </ac:picMkLst>
        </pc:picChg>
      </pc:sldChg>
      <pc:sldChg chg="addSp delSp modSp mod">
        <pc:chgData name="Terumasa TADANO" userId="560ce2ff-f48a-419b-92dc-2f30583b7752" providerId="ADAL" clId="{53D23F9B-5C25-0F47-8B51-8049BE2A684B}" dt="2022-06-24T05:02:46.764" v="89" actId="1076"/>
        <pc:sldMkLst>
          <pc:docMk/>
          <pc:sldMk cId="1978015918" sldId="289"/>
        </pc:sldMkLst>
        <pc:spChg chg="mod">
          <ac:chgData name="Terumasa TADANO" userId="560ce2ff-f48a-419b-92dc-2f30583b7752" providerId="ADAL" clId="{53D23F9B-5C25-0F47-8B51-8049BE2A684B}" dt="2022-06-24T04:52:38.010" v="77" actId="20577"/>
          <ac:spMkLst>
            <pc:docMk/>
            <pc:sldMk cId="1978015918" sldId="28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54:30.273" v="79" actId="20577"/>
          <ac:spMkLst>
            <pc:docMk/>
            <pc:sldMk cId="1978015918" sldId="289"/>
            <ac:spMk id="16" creationId="{83214BB2-1FE1-D24F-BA3B-BA0FABC7335B}"/>
          </ac:spMkLst>
        </pc:spChg>
        <pc:picChg chg="del">
          <ac:chgData name="Terumasa TADANO" userId="560ce2ff-f48a-419b-92dc-2f30583b7752" providerId="ADAL" clId="{53D23F9B-5C25-0F47-8B51-8049BE2A684B}" dt="2022-06-24T05:02:20.587" v="81" actId="478"/>
          <ac:picMkLst>
            <pc:docMk/>
            <pc:sldMk cId="1978015918" sldId="289"/>
            <ac:picMk id="5" creationId="{57C80B42-A87B-2048-801B-0FE94061B3F8}"/>
          </ac:picMkLst>
        </pc:picChg>
        <pc:picChg chg="add mod">
          <ac:chgData name="Terumasa TADANO" userId="560ce2ff-f48a-419b-92dc-2f30583b7752" providerId="ADAL" clId="{53D23F9B-5C25-0F47-8B51-8049BE2A684B}" dt="2022-06-24T05:02:46.764" v="89" actId="1076"/>
          <ac:picMkLst>
            <pc:docMk/>
            <pc:sldMk cId="1978015918" sldId="289"/>
            <ac:picMk id="6" creationId="{BEB019BE-D21A-AB6C-E513-381523153A54}"/>
          </ac:picMkLst>
        </pc:picChg>
      </pc:sldChg>
      <pc:sldChg chg="modSp mod">
        <pc:chgData name="Terumasa TADANO" userId="560ce2ff-f48a-419b-92dc-2f30583b7752" providerId="ADAL" clId="{53D23F9B-5C25-0F47-8B51-8049BE2A684B}" dt="2022-06-28T03:13:39.370" v="3007" actId="20577"/>
        <pc:sldMkLst>
          <pc:docMk/>
          <pc:sldMk cId="2384843066" sldId="290"/>
        </pc:sldMkLst>
        <pc:spChg chg="mod">
          <ac:chgData name="Terumasa TADANO" userId="560ce2ff-f48a-419b-92dc-2f30583b7752" providerId="ADAL" clId="{53D23F9B-5C25-0F47-8B51-8049BE2A684B}" dt="2022-06-24T06:13:53.762" v="521" actId="20577"/>
          <ac:spMkLst>
            <pc:docMk/>
            <pc:sldMk cId="2384843066" sldId="290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07:15.742" v="91" actId="20577"/>
          <ac:spMkLst>
            <pc:docMk/>
            <pc:sldMk cId="2384843066" sldId="290"/>
            <ac:spMk id="9" creationId="{701D932E-E5D5-4F4C-B9C2-E03090461B98}"/>
          </ac:spMkLst>
        </pc:spChg>
        <pc:spChg chg="mod">
          <ac:chgData name="Terumasa TADANO" userId="560ce2ff-f48a-419b-92dc-2f30583b7752" providerId="ADAL" clId="{53D23F9B-5C25-0F47-8B51-8049BE2A684B}" dt="2022-06-24T05:26:49.437" v="176" actId="20577"/>
          <ac:spMkLst>
            <pc:docMk/>
            <pc:sldMk cId="2384843066" sldId="290"/>
            <ac:spMk id="10" creationId="{3568D2B3-3A9C-1442-A5C7-DECBF319D9B4}"/>
          </ac:spMkLst>
        </pc:spChg>
        <pc:spChg chg="mod">
          <ac:chgData name="Terumasa TADANO" userId="560ce2ff-f48a-419b-92dc-2f30583b7752" providerId="ADAL" clId="{53D23F9B-5C25-0F47-8B51-8049BE2A684B}" dt="2022-06-28T03:13:39.370" v="3007" actId="20577"/>
          <ac:spMkLst>
            <pc:docMk/>
            <pc:sldMk cId="2384843066" sldId="290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5T10:22:59.983" v="2637" actId="20577"/>
        <pc:sldMkLst>
          <pc:docMk/>
          <pc:sldMk cId="762961583" sldId="291"/>
        </pc:sldMkLst>
        <pc:spChg chg="mod">
          <ac:chgData name="Terumasa TADANO" userId="560ce2ff-f48a-419b-92dc-2f30583b7752" providerId="ADAL" clId="{53D23F9B-5C25-0F47-8B51-8049BE2A684B}" dt="2022-06-24T06:14:01.650" v="524" actId="20577"/>
          <ac:spMkLst>
            <pc:docMk/>
            <pc:sldMk cId="762961583" sldId="291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46:33.793" v="284" actId="20577"/>
          <ac:spMkLst>
            <pc:docMk/>
            <pc:sldMk cId="762961583" sldId="291"/>
            <ac:spMk id="10" creationId="{3568D2B3-3A9C-1442-A5C7-DECBF319D9B4}"/>
          </ac:spMkLst>
        </pc:spChg>
        <pc:spChg chg="mod">
          <ac:chgData name="Terumasa TADANO" userId="560ce2ff-f48a-419b-92dc-2f30583b7752" providerId="ADAL" clId="{53D23F9B-5C25-0F47-8B51-8049BE2A684B}" dt="2022-06-25T10:22:59.983" v="2637" actId="20577"/>
          <ac:spMkLst>
            <pc:docMk/>
            <pc:sldMk cId="762961583" sldId="291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8T03:13:45.923" v="3008" actId="20577"/>
        <pc:sldMkLst>
          <pc:docMk/>
          <pc:sldMk cId="194114111" sldId="292"/>
        </pc:sldMkLst>
        <pc:spChg chg="mod">
          <ac:chgData name="Terumasa TADANO" userId="560ce2ff-f48a-419b-92dc-2f30583b7752" providerId="ADAL" clId="{53D23F9B-5C25-0F47-8B51-8049BE2A684B}" dt="2022-06-24T06:13:56.796" v="522" actId="20577"/>
          <ac:spMkLst>
            <pc:docMk/>
            <pc:sldMk cId="194114111" sldId="292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26:54.066" v="181" actId="20577"/>
          <ac:spMkLst>
            <pc:docMk/>
            <pc:sldMk cId="194114111" sldId="292"/>
            <ac:spMk id="35" creationId="{AA88BF99-69EA-CE41-969A-CF67DB400FE4}"/>
          </ac:spMkLst>
        </pc:spChg>
        <pc:spChg chg="mod">
          <ac:chgData name="Terumasa TADANO" userId="560ce2ff-f48a-419b-92dc-2f30583b7752" providerId="ADAL" clId="{53D23F9B-5C25-0F47-8B51-8049BE2A684B}" dt="2022-06-28T03:13:45.923" v="3008" actId="20577"/>
          <ac:spMkLst>
            <pc:docMk/>
            <pc:sldMk cId="194114111" sldId="292"/>
            <ac:spMk id="39" creationId="{92217B3B-2FFF-CF4C-B08B-E856A0BCCA9A}"/>
          </ac:spMkLst>
        </pc:spChg>
      </pc:sldChg>
      <pc:sldChg chg="modSp mod">
        <pc:chgData name="Terumasa TADANO" userId="560ce2ff-f48a-419b-92dc-2f30583b7752" providerId="ADAL" clId="{53D23F9B-5C25-0F47-8B51-8049BE2A684B}" dt="2022-06-24T06:13:59.082" v="523" actId="20577"/>
        <pc:sldMkLst>
          <pc:docMk/>
          <pc:sldMk cId="2287165664" sldId="293"/>
        </pc:sldMkLst>
        <pc:spChg chg="mod">
          <ac:chgData name="Terumasa TADANO" userId="560ce2ff-f48a-419b-92dc-2f30583b7752" providerId="ADAL" clId="{53D23F9B-5C25-0F47-8B51-8049BE2A684B}" dt="2022-06-24T06:13:59.082" v="523" actId="20577"/>
          <ac:spMkLst>
            <pc:docMk/>
            <pc:sldMk cId="2287165664" sldId="293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32:44.833" v="269" actId="14100"/>
          <ac:spMkLst>
            <pc:docMk/>
            <pc:sldMk cId="2287165664" sldId="293"/>
            <ac:spMk id="16" creationId="{83214BB2-1FE1-D24F-BA3B-BA0FABC7335B}"/>
          </ac:spMkLst>
        </pc:spChg>
        <pc:spChg chg="mod">
          <ac:chgData name="Terumasa TADANO" userId="560ce2ff-f48a-419b-92dc-2f30583b7752" providerId="ADAL" clId="{53D23F9B-5C25-0F47-8B51-8049BE2A684B}" dt="2022-06-24T05:32:50.618" v="277" actId="20577"/>
          <ac:spMkLst>
            <pc:docMk/>
            <pc:sldMk cId="2287165664" sldId="293"/>
            <ac:spMk id="24" creationId="{D51A3B61-EE8C-3746-B36F-E0409967FDAC}"/>
          </ac:spMkLst>
        </pc:spChg>
      </pc:sldChg>
      <pc:sldChg chg="modSp mod">
        <pc:chgData name="Terumasa TADANO" userId="560ce2ff-f48a-419b-92dc-2f30583b7752" providerId="ADAL" clId="{53D23F9B-5C25-0F47-8B51-8049BE2A684B}" dt="2022-06-24T06:14:07.570" v="525" actId="20577"/>
        <pc:sldMkLst>
          <pc:docMk/>
          <pc:sldMk cId="106081505" sldId="294"/>
        </pc:sldMkLst>
        <pc:spChg chg="mod">
          <ac:chgData name="Terumasa TADANO" userId="560ce2ff-f48a-419b-92dc-2f30583b7752" providerId="ADAL" clId="{53D23F9B-5C25-0F47-8B51-8049BE2A684B}" dt="2022-06-24T06:14:07.570" v="525" actId="20577"/>
          <ac:spMkLst>
            <pc:docMk/>
            <pc:sldMk cId="106081505" sldId="294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59:09.254" v="409" actId="14100"/>
          <ac:spMkLst>
            <pc:docMk/>
            <pc:sldMk cId="106081505" sldId="294"/>
            <ac:spMk id="12" creationId="{FE50612A-9C7E-B24B-B2C2-85815794231D}"/>
          </ac:spMkLst>
        </pc:spChg>
        <pc:picChg chg="mod">
          <ac:chgData name="Terumasa TADANO" userId="560ce2ff-f48a-419b-92dc-2f30583b7752" providerId="ADAL" clId="{53D23F9B-5C25-0F47-8B51-8049BE2A684B}" dt="2022-06-24T05:59:13.366" v="410" actId="1076"/>
          <ac:picMkLst>
            <pc:docMk/>
            <pc:sldMk cId="106081505" sldId="294"/>
            <ac:picMk id="8" creationId="{33A35192-EE59-C749-882B-3912EEC9AED1}"/>
          </ac:picMkLst>
        </pc:picChg>
      </pc:sldChg>
      <pc:sldChg chg="modSp mod">
        <pc:chgData name="Terumasa TADANO" userId="560ce2ff-f48a-419b-92dc-2f30583b7752" providerId="ADAL" clId="{53D23F9B-5C25-0F47-8B51-8049BE2A684B}" dt="2022-06-24T06:14:10.857" v="526" actId="20577"/>
        <pc:sldMkLst>
          <pc:docMk/>
          <pc:sldMk cId="2224346770" sldId="295"/>
        </pc:sldMkLst>
        <pc:spChg chg="mod">
          <ac:chgData name="Terumasa TADANO" userId="560ce2ff-f48a-419b-92dc-2f30583b7752" providerId="ADAL" clId="{53D23F9B-5C25-0F47-8B51-8049BE2A684B}" dt="2022-06-24T06:14:10.857" v="526" actId="20577"/>
          <ac:spMkLst>
            <pc:docMk/>
            <pc:sldMk cId="2224346770" sldId="295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6:07:31.065" v="467" actId="20577"/>
          <ac:spMkLst>
            <pc:docMk/>
            <pc:sldMk cId="2224346770" sldId="295"/>
            <ac:spMk id="17" creationId="{99D0C275-853B-1C4E-B921-EFC7AC17D192}"/>
          </ac:spMkLst>
        </pc:spChg>
      </pc:sldChg>
      <pc:sldChg chg="modSp mod">
        <pc:chgData name="Terumasa TADANO" userId="560ce2ff-f48a-419b-92dc-2f30583b7752" providerId="ADAL" clId="{53D23F9B-5C25-0F47-8B51-8049BE2A684B}" dt="2022-06-24T06:14:15.358" v="527" actId="20577"/>
        <pc:sldMkLst>
          <pc:docMk/>
          <pc:sldMk cId="3436042186" sldId="296"/>
        </pc:sldMkLst>
        <pc:spChg chg="mod">
          <ac:chgData name="Terumasa TADANO" userId="560ce2ff-f48a-419b-92dc-2f30583b7752" providerId="ADAL" clId="{53D23F9B-5C25-0F47-8B51-8049BE2A684B}" dt="2022-06-24T06:14:15.358" v="527" actId="20577"/>
          <ac:spMkLst>
            <pc:docMk/>
            <pc:sldMk cId="3436042186" sldId="296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06:11:35.823" v="519" actId="20577"/>
        <pc:sldMkLst>
          <pc:docMk/>
          <pc:sldMk cId="3917545269" sldId="297"/>
        </pc:sldMkLst>
        <pc:spChg chg="mod">
          <ac:chgData name="Terumasa TADANO" userId="560ce2ff-f48a-419b-92dc-2f30583b7752" providerId="ADAL" clId="{53D23F9B-5C25-0F47-8B51-8049BE2A684B}" dt="2022-06-24T06:11:35.823" v="519" actId="20577"/>
          <ac:spMkLst>
            <pc:docMk/>
            <pc:sldMk cId="3917545269" sldId="297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06:11:41.064" v="520" actId="20577"/>
        <pc:sldMkLst>
          <pc:docMk/>
          <pc:sldMk cId="459358096" sldId="298"/>
        </pc:sldMkLst>
        <pc:spChg chg="mod">
          <ac:chgData name="Terumasa TADANO" userId="560ce2ff-f48a-419b-92dc-2f30583b7752" providerId="ADAL" clId="{53D23F9B-5C25-0F47-8B51-8049BE2A684B}" dt="2022-06-24T06:11:41.064" v="520" actId="20577"/>
          <ac:spMkLst>
            <pc:docMk/>
            <pc:sldMk cId="459358096" sldId="298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3:03:45.653" v="1105" actId="20577"/>
        <pc:sldMkLst>
          <pc:docMk/>
          <pc:sldMk cId="4206037384" sldId="299"/>
        </pc:sldMkLst>
        <pc:spChg chg="mod">
          <ac:chgData name="Terumasa TADANO" userId="560ce2ff-f48a-419b-92dc-2f30583b7752" providerId="ADAL" clId="{53D23F9B-5C25-0F47-8B51-8049BE2A684B}" dt="2022-06-24T07:55:07.989" v="1095" actId="20577"/>
          <ac:spMkLst>
            <pc:docMk/>
            <pc:sldMk cId="4206037384" sldId="29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3:03:45.653" v="1105" actId="20577"/>
          <ac:spMkLst>
            <pc:docMk/>
            <pc:sldMk cId="4206037384" sldId="299"/>
            <ac:spMk id="9" creationId="{949089F7-38D0-FB4E-82C4-439B2FE38910}"/>
          </ac:spMkLst>
        </pc:spChg>
      </pc:sldChg>
      <pc:sldChg chg="modSp mod">
        <pc:chgData name="Terumasa TADANO" userId="560ce2ff-f48a-419b-92dc-2f30583b7752" providerId="ADAL" clId="{53D23F9B-5C25-0F47-8B51-8049BE2A684B}" dt="2022-06-24T14:14:26.266" v="1120" actId="20577"/>
        <pc:sldMkLst>
          <pc:docMk/>
          <pc:sldMk cId="1749180613" sldId="301"/>
        </pc:sldMkLst>
        <pc:spChg chg="mod">
          <ac:chgData name="Terumasa TADANO" userId="560ce2ff-f48a-419b-92dc-2f30583b7752" providerId="ADAL" clId="{53D23F9B-5C25-0F47-8B51-8049BE2A684B}" dt="2022-06-24T10:25:17.334" v="1097" actId="20577"/>
          <ac:spMkLst>
            <pc:docMk/>
            <pc:sldMk cId="1749180613" sldId="301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3:04:07.934" v="1108" actId="20577"/>
          <ac:spMkLst>
            <pc:docMk/>
            <pc:sldMk cId="1749180613" sldId="301"/>
            <ac:spMk id="11" creationId="{A923894F-7B22-1A43-BC06-D06F8B3C0A1D}"/>
          </ac:spMkLst>
        </pc:spChg>
        <pc:spChg chg="mod">
          <ac:chgData name="Terumasa TADANO" userId="560ce2ff-f48a-419b-92dc-2f30583b7752" providerId="ADAL" clId="{53D23F9B-5C25-0F47-8B51-8049BE2A684B}" dt="2022-06-24T14:14:26.266" v="1120" actId="20577"/>
          <ac:spMkLst>
            <pc:docMk/>
            <pc:sldMk cId="1749180613" sldId="301"/>
            <ac:spMk id="12" creationId="{F5AA539E-31DF-3B48-B354-677D5FAB31B5}"/>
          </ac:spMkLst>
        </pc:spChg>
      </pc:sldChg>
      <pc:sldChg chg="modSp mod">
        <pc:chgData name="Terumasa TADANO" userId="560ce2ff-f48a-419b-92dc-2f30583b7752" providerId="ADAL" clId="{53D23F9B-5C25-0F47-8B51-8049BE2A684B}" dt="2022-06-28T07:55:22.549" v="3197" actId="1076"/>
        <pc:sldMkLst>
          <pc:docMk/>
          <pc:sldMk cId="1001273130" sldId="302"/>
        </pc:sldMkLst>
        <pc:spChg chg="mod">
          <ac:chgData name="Terumasa TADANO" userId="560ce2ff-f48a-419b-92dc-2f30583b7752" providerId="ADAL" clId="{53D23F9B-5C25-0F47-8B51-8049BE2A684B}" dt="2022-06-24T10:25:20.053" v="1098" actId="20577"/>
          <ac:spMkLst>
            <pc:docMk/>
            <pc:sldMk cId="1001273130" sldId="302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8T06:56:37.333" v="3172" actId="20577"/>
          <ac:spMkLst>
            <pc:docMk/>
            <pc:sldMk cId="1001273130" sldId="302"/>
            <ac:spMk id="12" creationId="{F5AA539E-31DF-3B48-B354-677D5FAB31B5}"/>
          </ac:spMkLst>
        </pc:spChg>
        <pc:spChg chg="mod">
          <ac:chgData name="Terumasa TADANO" userId="560ce2ff-f48a-419b-92dc-2f30583b7752" providerId="ADAL" clId="{53D23F9B-5C25-0F47-8B51-8049BE2A684B}" dt="2022-06-24T14:13:53.944" v="1116" actId="20577"/>
          <ac:spMkLst>
            <pc:docMk/>
            <pc:sldMk cId="1001273130" sldId="302"/>
            <ac:spMk id="15" creationId="{D6068FA6-F8E6-9140-A083-194DA8B64DDB}"/>
          </ac:spMkLst>
        </pc:spChg>
        <pc:picChg chg="mod">
          <ac:chgData name="Terumasa TADANO" userId="560ce2ff-f48a-419b-92dc-2f30583b7752" providerId="ADAL" clId="{53D23F9B-5C25-0F47-8B51-8049BE2A684B}" dt="2022-06-28T07:55:22.549" v="3197" actId="1076"/>
          <ac:picMkLst>
            <pc:docMk/>
            <pc:sldMk cId="1001273130" sldId="302"/>
            <ac:picMk id="41" creationId="{4A2AA381-C264-4047-8246-67CB30994161}"/>
          </ac:picMkLst>
        </pc:picChg>
      </pc:sldChg>
      <pc:sldChg chg="modSp mod">
        <pc:chgData name="Terumasa TADANO" userId="560ce2ff-f48a-419b-92dc-2f30583b7752" providerId="ADAL" clId="{53D23F9B-5C25-0F47-8B51-8049BE2A684B}" dt="2022-06-28T07:29:40.885" v="3194" actId="20577"/>
        <pc:sldMkLst>
          <pc:docMk/>
          <pc:sldMk cId="3500483383" sldId="303"/>
        </pc:sldMkLst>
        <pc:spChg chg="mod">
          <ac:chgData name="Terumasa TADANO" userId="560ce2ff-f48a-419b-92dc-2f30583b7752" providerId="ADAL" clId="{53D23F9B-5C25-0F47-8B51-8049BE2A684B}" dt="2022-06-24T15:22:40.705" v="1183" actId="20577"/>
          <ac:spMkLst>
            <pc:docMk/>
            <pc:sldMk cId="3500483383" sldId="303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8T07:29:40.885" v="3194" actId="20577"/>
          <ac:spMkLst>
            <pc:docMk/>
            <pc:sldMk cId="3500483383" sldId="303"/>
            <ac:spMk id="30" creationId="{4AA6A206-2831-0C4D-A787-B15918DD956C}"/>
          </ac:spMkLst>
        </pc:spChg>
      </pc:sldChg>
      <pc:sldChg chg="modSp mod">
        <pc:chgData name="Terumasa TADANO" userId="560ce2ff-f48a-419b-92dc-2f30583b7752" providerId="ADAL" clId="{53D23F9B-5C25-0F47-8B51-8049BE2A684B}" dt="2022-06-28T03:14:16.220" v="3017" actId="20577"/>
        <pc:sldMkLst>
          <pc:docMk/>
          <pc:sldMk cId="254640987" sldId="305"/>
        </pc:sldMkLst>
        <pc:spChg chg="mod">
          <ac:chgData name="Terumasa TADANO" userId="560ce2ff-f48a-419b-92dc-2f30583b7752" providerId="ADAL" clId="{53D23F9B-5C25-0F47-8B51-8049BE2A684B}" dt="2022-06-24T15:22:43.106" v="1184" actId="20577"/>
          <ac:spMkLst>
            <pc:docMk/>
            <pc:sldMk cId="254640987" sldId="305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8T03:14:16.220" v="3017" actId="20577"/>
          <ac:spMkLst>
            <pc:docMk/>
            <pc:sldMk cId="254640987" sldId="305"/>
            <ac:spMk id="11" creationId="{0B176725-8A57-B94E-9514-53C4DB955062}"/>
          </ac:spMkLst>
        </pc:spChg>
      </pc:sldChg>
      <pc:sldChg chg="modSp mod">
        <pc:chgData name="Terumasa TADANO" userId="560ce2ff-f48a-419b-92dc-2f30583b7752" providerId="ADAL" clId="{53D23F9B-5C25-0F47-8B51-8049BE2A684B}" dt="2022-06-24T16:25:22.198" v="1190" actId="20577"/>
        <pc:sldMkLst>
          <pc:docMk/>
          <pc:sldMk cId="2388004082" sldId="307"/>
        </pc:sldMkLst>
        <pc:spChg chg="mod">
          <ac:chgData name="Terumasa TADANO" userId="560ce2ff-f48a-419b-92dc-2f30583b7752" providerId="ADAL" clId="{53D23F9B-5C25-0F47-8B51-8049BE2A684B}" dt="2022-06-24T16:25:22.198" v="1190" actId="20577"/>
          <ac:spMkLst>
            <pc:docMk/>
            <pc:sldMk cId="2388004082" sldId="307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5T03:35:57.391" v="1227" actId="20577"/>
        <pc:sldMkLst>
          <pc:docMk/>
          <pc:sldMk cId="2260398964" sldId="308"/>
        </pc:sldMkLst>
        <pc:spChg chg="mod">
          <ac:chgData name="Terumasa TADANO" userId="560ce2ff-f48a-419b-92dc-2f30583b7752" providerId="ADAL" clId="{53D23F9B-5C25-0F47-8B51-8049BE2A684B}" dt="2022-06-24T16:25:29.031" v="1191" actId="20577"/>
          <ac:spMkLst>
            <pc:docMk/>
            <pc:sldMk cId="2260398964" sldId="308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5T03:35:57.391" v="1227" actId="20577"/>
          <ac:spMkLst>
            <pc:docMk/>
            <pc:sldMk cId="2260398964" sldId="308"/>
            <ac:spMk id="10" creationId="{F96A271E-B40E-2A43-AD89-C55BDC2D7A12}"/>
          </ac:spMkLst>
        </pc:spChg>
      </pc:sldChg>
      <pc:sldChg chg="modSp mod">
        <pc:chgData name="Terumasa TADANO" userId="560ce2ff-f48a-419b-92dc-2f30583b7752" providerId="ADAL" clId="{53D23F9B-5C25-0F47-8B51-8049BE2A684B}" dt="2022-06-24T15:22:45.141" v="1185" actId="20577"/>
        <pc:sldMkLst>
          <pc:docMk/>
          <pc:sldMk cId="3237784505" sldId="309"/>
        </pc:sldMkLst>
        <pc:spChg chg="mod">
          <ac:chgData name="Terumasa TADANO" userId="560ce2ff-f48a-419b-92dc-2f30583b7752" providerId="ADAL" clId="{53D23F9B-5C25-0F47-8B51-8049BE2A684B}" dt="2022-06-24T15:22:45.141" v="1185" actId="20577"/>
          <ac:spMkLst>
            <pc:docMk/>
            <pc:sldMk cId="3237784505" sldId="309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18.971" v="1189" actId="20577"/>
        <pc:sldMkLst>
          <pc:docMk/>
          <pc:sldMk cId="3636936120" sldId="310"/>
        </pc:sldMkLst>
        <pc:spChg chg="mod">
          <ac:chgData name="Terumasa TADANO" userId="560ce2ff-f48a-419b-92dc-2f30583b7752" providerId="ADAL" clId="{53D23F9B-5C25-0F47-8B51-8049BE2A684B}" dt="2022-06-24T16:25:18.971" v="1189" actId="20577"/>
          <ac:spMkLst>
            <pc:docMk/>
            <pc:sldMk cId="3636936120" sldId="310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32.789" v="1192" actId="20577"/>
        <pc:sldMkLst>
          <pc:docMk/>
          <pc:sldMk cId="3170005681" sldId="311"/>
        </pc:sldMkLst>
        <pc:spChg chg="mod">
          <ac:chgData name="Terumasa TADANO" userId="560ce2ff-f48a-419b-92dc-2f30583b7752" providerId="ADAL" clId="{53D23F9B-5C25-0F47-8B51-8049BE2A684B}" dt="2022-06-24T16:25:32.789" v="1192" actId="20577"/>
          <ac:spMkLst>
            <pc:docMk/>
            <pc:sldMk cId="3170005681" sldId="311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36.034" v="1193" actId="20577"/>
        <pc:sldMkLst>
          <pc:docMk/>
          <pc:sldMk cId="97932426" sldId="312"/>
        </pc:sldMkLst>
        <pc:spChg chg="mod">
          <ac:chgData name="Terumasa TADANO" userId="560ce2ff-f48a-419b-92dc-2f30583b7752" providerId="ADAL" clId="{53D23F9B-5C25-0F47-8B51-8049BE2A684B}" dt="2022-06-24T16:25:36.034" v="1193" actId="20577"/>
          <ac:spMkLst>
            <pc:docMk/>
            <pc:sldMk cId="97932426" sldId="312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49.609" v="1195" actId="20577"/>
        <pc:sldMkLst>
          <pc:docMk/>
          <pc:sldMk cId="2493673760" sldId="313"/>
        </pc:sldMkLst>
        <pc:spChg chg="mod">
          <ac:chgData name="Terumasa TADANO" userId="560ce2ff-f48a-419b-92dc-2f30583b7752" providerId="ADAL" clId="{53D23F9B-5C25-0F47-8B51-8049BE2A684B}" dt="2022-06-24T16:25:49.609" v="1195" actId="20577"/>
          <ac:spMkLst>
            <pc:docMk/>
            <pc:sldMk cId="2493673760" sldId="313"/>
            <ac:spMk id="2" creationId="{C5448BC9-85C3-7943-B1EA-18DAF54189A5}"/>
          </ac:spMkLst>
        </pc:spChg>
      </pc:sldChg>
      <pc:sldChg chg="modSp mod ord">
        <pc:chgData name="Terumasa TADANO" userId="560ce2ff-f48a-419b-92dc-2f30583b7752" providerId="ADAL" clId="{53D23F9B-5C25-0F47-8B51-8049BE2A684B}" dt="2022-06-25T09:33:49.541" v="2457" actId="20578"/>
        <pc:sldMkLst>
          <pc:docMk/>
          <pc:sldMk cId="1138596410" sldId="326"/>
        </pc:sldMkLst>
        <pc:spChg chg="mod">
          <ac:chgData name="Terumasa TADANO" userId="560ce2ff-f48a-419b-92dc-2f30583b7752" providerId="ADAL" clId="{53D23F9B-5C25-0F47-8B51-8049BE2A684B}" dt="2022-06-25T09:33:21.431" v="2455" actId="20577"/>
          <ac:spMkLst>
            <pc:docMk/>
            <pc:sldMk cId="1138596410" sldId="326"/>
            <ac:spMk id="5" creationId="{9B5106B2-8138-2647-BF78-84BBF8D61870}"/>
          </ac:spMkLst>
        </pc:spChg>
      </pc:sldChg>
      <pc:sldChg chg="modSp mod">
        <pc:chgData name="Terumasa TADANO" userId="560ce2ff-f48a-419b-92dc-2f30583b7752" providerId="ADAL" clId="{53D23F9B-5C25-0F47-8B51-8049BE2A684B}" dt="2022-06-24T14:21:20.887" v="1138" actId="20577"/>
        <pc:sldMkLst>
          <pc:docMk/>
          <pc:sldMk cId="3306832363" sldId="327"/>
        </pc:sldMkLst>
        <pc:spChg chg="mod">
          <ac:chgData name="Terumasa TADANO" userId="560ce2ff-f48a-419b-92dc-2f30583b7752" providerId="ADAL" clId="{53D23F9B-5C25-0F47-8B51-8049BE2A684B}" dt="2022-06-24T10:25:22.817" v="1099" actId="20577"/>
          <ac:spMkLst>
            <pc:docMk/>
            <pc:sldMk cId="3306832363" sldId="327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4:21:20.887" v="1138" actId="20577"/>
          <ac:spMkLst>
            <pc:docMk/>
            <pc:sldMk cId="3306832363" sldId="327"/>
            <ac:spMk id="12" creationId="{F5AA539E-31DF-3B48-B354-677D5FAB31B5}"/>
          </ac:spMkLst>
        </pc:spChg>
      </pc:sldChg>
      <pc:sldChg chg="modSp mod ord">
        <pc:chgData name="Terumasa TADANO" userId="560ce2ff-f48a-419b-92dc-2f30583b7752" providerId="ADAL" clId="{53D23F9B-5C25-0F47-8B51-8049BE2A684B}" dt="2022-06-25T03:51:28.255" v="1235" actId="14100"/>
        <pc:sldMkLst>
          <pc:docMk/>
          <pc:sldMk cId="3725723626" sldId="328"/>
        </pc:sldMkLst>
        <pc:spChg chg="mod">
          <ac:chgData name="Terumasa TADANO" userId="560ce2ff-f48a-419b-92dc-2f30583b7752" providerId="ADAL" clId="{53D23F9B-5C25-0F47-8B51-8049BE2A684B}" dt="2022-06-25T03:51:28.255" v="1235" actId="14100"/>
          <ac:spMkLst>
            <pc:docMk/>
            <pc:sldMk cId="3725723626" sldId="328"/>
            <ac:spMk id="4" creationId="{888AD83B-F132-0C4D-AFF4-629E542644BE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4" creationId="{D5B7F462-71B7-734D-8C1F-FE82322D2A91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5" creationId="{901DF858-F374-5148-A4F2-1E07FF047AA5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6" creationId="{A9FDE5C7-6C24-214B-B925-711C1994B8D9}"/>
          </ac:spMkLst>
        </pc:spChg>
        <pc:picChg chg="mod">
          <ac:chgData name="Terumasa TADANO" userId="560ce2ff-f48a-419b-92dc-2f30583b7752" providerId="ADAL" clId="{53D23F9B-5C25-0F47-8B51-8049BE2A684B}" dt="2022-06-25T03:51:07.104" v="1234" actId="1076"/>
          <ac:picMkLst>
            <pc:docMk/>
            <pc:sldMk cId="3725723626" sldId="328"/>
            <ac:picMk id="12" creationId="{6F0FC18A-0399-B847-99CC-F5C3DBEC2862}"/>
          </ac:picMkLst>
        </pc:picChg>
        <pc:picChg chg="mod">
          <ac:chgData name="Terumasa TADANO" userId="560ce2ff-f48a-419b-92dc-2f30583b7752" providerId="ADAL" clId="{53D23F9B-5C25-0F47-8B51-8049BE2A684B}" dt="2022-06-25T03:51:07.104" v="1234" actId="1076"/>
          <ac:picMkLst>
            <pc:docMk/>
            <pc:sldMk cId="3725723626" sldId="328"/>
            <ac:picMk id="13" creationId="{0CCB3EEB-9766-4C4A-AF03-B1C90126D0FD}"/>
          </ac:picMkLst>
        </pc:picChg>
      </pc:sldChg>
      <pc:sldChg chg="modSp mod ord">
        <pc:chgData name="Terumasa TADANO" userId="560ce2ff-f48a-419b-92dc-2f30583b7752" providerId="ADAL" clId="{53D23F9B-5C25-0F47-8B51-8049BE2A684B}" dt="2022-06-25T03:48:45.141" v="1230" actId="20578"/>
        <pc:sldMkLst>
          <pc:docMk/>
          <pc:sldMk cId="2764238090" sldId="329"/>
        </pc:sldMkLst>
        <pc:spChg chg="mod">
          <ac:chgData name="Terumasa TADANO" userId="560ce2ff-f48a-419b-92dc-2f30583b7752" providerId="ADAL" clId="{53D23F9B-5C25-0F47-8B51-8049BE2A684B}" dt="2022-06-24T16:29:13.014" v="1225" actId="20577"/>
          <ac:spMkLst>
            <pc:docMk/>
            <pc:sldMk cId="2764238090" sldId="32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6:29:19.613" v="1226" actId="20577"/>
          <ac:spMkLst>
            <pc:docMk/>
            <pc:sldMk cId="2764238090" sldId="329"/>
            <ac:spMk id="5" creationId="{FE62A607-6AF2-2841-9A44-E3D5EA3CE4EA}"/>
          </ac:spMkLst>
        </pc:spChg>
      </pc:sldChg>
      <pc:sldChg chg="addSp delSp modSp mod ord">
        <pc:chgData name="Terumasa TADANO" userId="560ce2ff-f48a-419b-92dc-2f30583b7752" providerId="ADAL" clId="{53D23F9B-5C25-0F47-8B51-8049BE2A684B}" dt="2022-06-26T08:39:37.697" v="2755" actId="20577"/>
        <pc:sldMkLst>
          <pc:docMk/>
          <pc:sldMk cId="1843051771" sldId="330"/>
        </pc:sldMkLst>
        <pc:spChg chg="mod">
          <ac:chgData name="Terumasa TADANO" userId="560ce2ff-f48a-419b-92dc-2f30583b7752" providerId="ADAL" clId="{53D23F9B-5C25-0F47-8B51-8049BE2A684B}" dt="2022-06-25T06:12:51.957" v="2414" actId="20577"/>
          <ac:spMkLst>
            <pc:docMk/>
            <pc:sldMk cId="1843051771" sldId="330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6T08:39:28.326" v="2748" actId="1076"/>
          <ac:spMkLst>
            <pc:docMk/>
            <pc:sldMk cId="1843051771" sldId="330"/>
            <ac:spMk id="3" creationId="{EBA02E48-A923-BC41-84E6-1D9F9182771C}"/>
          </ac:spMkLst>
        </pc:spChg>
        <pc:spChg chg="add del mod">
          <ac:chgData name="Terumasa TADANO" userId="560ce2ff-f48a-419b-92dc-2f30583b7752" providerId="ADAL" clId="{53D23F9B-5C25-0F47-8B51-8049BE2A684B}" dt="2022-06-25T04:29:26.782" v="1336" actId="478"/>
          <ac:spMkLst>
            <pc:docMk/>
            <pc:sldMk cId="1843051771" sldId="330"/>
            <ac:spMk id="5" creationId="{0B7F8E4D-8AAD-214C-E918-27B06D1FECC5}"/>
          </ac:spMkLst>
        </pc:spChg>
        <pc:spChg chg="del">
          <ac:chgData name="Terumasa TADANO" userId="560ce2ff-f48a-419b-92dc-2f30583b7752" providerId="ADAL" clId="{53D23F9B-5C25-0F47-8B51-8049BE2A684B}" dt="2022-06-25T04:29:16.808" v="1333" actId="478"/>
          <ac:spMkLst>
            <pc:docMk/>
            <pc:sldMk cId="1843051771" sldId="330"/>
            <ac:spMk id="6" creationId="{706095D7-29AC-284E-8CD9-6905CB04D458}"/>
          </ac:spMkLst>
        </pc:spChg>
        <pc:spChg chg="mod">
          <ac:chgData name="Terumasa TADANO" userId="560ce2ff-f48a-419b-92dc-2f30583b7752" providerId="ADAL" clId="{53D23F9B-5C25-0F47-8B51-8049BE2A684B}" dt="2022-06-25T06:12:26.619" v="2383" actId="1036"/>
          <ac:spMkLst>
            <pc:docMk/>
            <pc:sldMk cId="1843051771" sldId="330"/>
            <ac:spMk id="8" creationId="{75EC6C93-564E-C642-A1E5-322DFE7BAB05}"/>
          </ac:spMkLst>
        </pc:spChg>
        <pc:spChg chg="add del mod">
          <ac:chgData name="Terumasa TADANO" userId="560ce2ff-f48a-419b-92dc-2f30583b7752" providerId="ADAL" clId="{53D23F9B-5C25-0F47-8B51-8049BE2A684B}" dt="2022-06-25T04:30:30.415" v="1352"/>
          <ac:spMkLst>
            <pc:docMk/>
            <pc:sldMk cId="1843051771" sldId="330"/>
            <ac:spMk id="10" creationId="{B6DD5D23-3EF2-800B-38D8-AD98874F6A4B}"/>
          </ac:spMkLst>
        </pc:spChg>
        <pc:spChg chg="add mod">
          <ac:chgData name="Terumasa TADANO" userId="560ce2ff-f48a-419b-92dc-2f30583b7752" providerId="ADAL" clId="{53D23F9B-5C25-0F47-8B51-8049BE2A684B}" dt="2022-06-25T06:12:41.955" v="2404" actId="1076"/>
          <ac:spMkLst>
            <pc:docMk/>
            <pc:sldMk cId="1843051771" sldId="330"/>
            <ac:spMk id="11" creationId="{D9247F6D-1726-B733-DE41-2DBBCDC4D0DD}"/>
          </ac:spMkLst>
        </pc:spChg>
        <pc:spChg chg="del">
          <ac:chgData name="Terumasa TADANO" userId="560ce2ff-f48a-419b-92dc-2f30583b7752" providerId="ADAL" clId="{53D23F9B-5C25-0F47-8B51-8049BE2A684B}" dt="2022-06-25T04:29:13.645" v="1332" actId="478"/>
          <ac:spMkLst>
            <pc:docMk/>
            <pc:sldMk cId="1843051771" sldId="330"/>
            <ac:spMk id="12" creationId="{F3760BE2-2E5D-EB43-BDFB-116C36A00AAD}"/>
          </ac:spMkLst>
        </pc:spChg>
        <pc:spChg chg="del">
          <ac:chgData name="Terumasa TADANO" userId="560ce2ff-f48a-419b-92dc-2f30583b7752" providerId="ADAL" clId="{53D23F9B-5C25-0F47-8B51-8049BE2A684B}" dt="2022-06-25T04:29:22.726" v="1334" actId="478"/>
          <ac:spMkLst>
            <pc:docMk/>
            <pc:sldMk cId="1843051771" sldId="330"/>
            <ac:spMk id="13" creationId="{DCA541C8-B074-C447-8C07-C44C90069499}"/>
          </ac:spMkLst>
        </pc:spChg>
        <pc:spChg chg="del">
          <ac:chgData name="Terumasa TADANO" userId="560ce2ff-f48a-419b-92dc-2f30583b7752" providerId="ADAL" clId="{53D23F9B-5C25-0F47-8B51-8049BE2A684B}" dt="2022-06-25T04:29:25.354" v="1335" actId="478"/>
          <ac:spMkLst>
            <pc:docMk/>
            <pc:sldMk cId="1843051771" sldId="330"/>
            <ac:spMk id="14" creationId="{2B423C02-4406-3947-84B6-0C2958B145A6}"/>
          </ac:spMkLst>
        </pc:spChg>
        <pc:spChg chg="add mod">
          <ac:chgData name="Terumasa TADANO" userId="560ce2ff-f48a-419b-92dc-2f30583b7752" providerId="ADAL" clId="{53D23F9B-5C25-0F47-8B51-8049BE2A684B}" dt="2022-06-26T08:39:37.697" v="2755" actId="20577"/>
          <ac:spMkLst>
            <pc:docMk/>
            <pc:sldMk cId="1843051771" sldId="330"/>
            <ac:spMk id="15" creationId="{CCC20900-E59C-91AB-C244-6DF83D7230E4}"/>
          </ac:spMkLst>
        </pc:spChg>
        <pc:spChg chg="add mod">
          <ac:chgData name="Terumasa TADANO" userId="560ce2ff-f48a-419b-92dc-2f30583b7752" providerId="ADAL" clId="{53D23F9B-5C25-0F47-8B51-8049BE2A684B}" dt="2022-06-25T06:12:29.415" v="2384" actId="1076"/>
          <ac:spMkLst>
            <pc:docMk/>
            <pc:sldMk cId="1843051771" sldId="330"/>
            <ac:spMk id="16" creationId="{4CC31D35-5C9D-5F1A-C9DF-2B8F020F9ACA}"/>
          </ac:spMkLst>
        </pc:spChg>
        <pc:picChg chg="mod">
          <ac:chgData name="Terumasa TADANO" userId="560ce2ff-f48a-419b-92dc-2f30583b7752" providerId="ADAL" clId="{53D23F9B-5C25-0F47-8B51-8049BE2A684B}" dt="2022-06-26T08:39:28.326" v="2748" actId="1076"/>
          <ac:picMkLst>
            <pc:docMk/>
            <pc:sldMk cId="1843051771" sldId="330"/>
            <ac:picMk id="9" creationId="{A8BBCA0D-1037-D44C-A57B-5057E952B9A0}"/>
          </ac:picMkLst>
        </pc:picChg>
      </pc:sldChg>
      <pc:sldChg chg="ord">
        <pc:chgData name="Terumasa TADANO" userId="560ce2ff-f48a-419b-92dc-2f30583b7752" providerId="ADAL" clId="{53D23F9B-5C25-0F47-8B51-8049BE2A684B}" dt="2022-06-25T09:33:34.251" v="2456" actId="20578"/>
        <pc:sldMkLst>
          <pc:docMk/>
          <pc:sldMk cId="2707845518" sldId="331"/>
        </pc:sldMkLst>
      </pc:sldChg>
      <pc:sldChg chg="addSp delSp modSp mod">
        <pc:chgData name="Terumasa TADANO" userId="560ce2ff-f48a-419b-92dc-2f30583b7752" providerId="ADAL" clId="{53D23F9B-5C25-0F47-8B51-8049BE2A684B}" dt="2022-06-28T05:04:24.811" v="3163" actId="20577"/>
        <pc:sldMkLst>
          <pc:docMk/>
          <pc:sldMk cId="3837862050" sldId="333"/>
        </pc:sldMkLst>
        <pc:spChg chg="mod">
          <ac:chgData name="Terumasa TADANO" userId="560ce2ff-f48a-419b-92dc-2f30583b7752" providerId="ADAL" clId="{53D23F9B-5C25-0F47-8B51-8049BE2A684B}" dt="2022-06-28T05:04:24.811" v="3163" actId="20577"/>
          <ac:spMkLst>
            <pc:docMk/>
            <pc:sldMk cId="3837862050" sldId="333"/>
            <ac:spMk id="17" creationId="{E0D0F9AB-92F7-434F-9E65-BD1D1FAC60A4}"/>
          </ac:spMkLst>
        </pc:spChg>
        <pc:grpChg chg="add del mod">
          <ac:chgData name="Terumasa TADANO" userId="560ce2ff-f48a-419b-92dc-2f30583b7752" providerId="ADAL" clId="{53D23F9B-5C25-0F47-8B51-8049BE2A684B}" dt="2022-06-28T04:43:50.510" v="3123"/>
          <ac:grpSpMkLst>
            <pc:docMk/>
            <pc:sldMk cId="3837862050" sldId="333"/>
            <ac:grpSpMk id="10" creationId="{5FEA09D5-C5F6-7E03-F68A-3CC1356D9E59}"/>
          </ac:grpSpMkLst>
        </pc:grpChg>
        <pc:grpChg chg="mod">
          <ac:chgData name="Terumasa TADANO" userId="560ce2ff-f48a-419b-92dc-2f30583b7752" providerId="ADAL" clId="{53D23F9B-5C25-0F47-8B51-8049BE2A684B}" dt="2022-06-28T04:43:50.159" v="3121"/>
          <ac:grpSpMkLst>
            <pc:docMk/>
            <pc:sldMk cId="3837862050" sldId="333"/>
            <ac:grpSpMk id="13" creationId="{600CDC32-231C-FF31-2A6B-04126730992E}"/>
          </ac:grpSpMkLst>
        </pc:grpChg>
        <pc:grpChg chg="del mod">
          <ac:chgData name="Terumasa TADANO" userId="560ce2ff-f48a-419b-92dc-2f30583b7752" providerId="ADAL" clId="{53D23F9B-5C25-0F47-8B51-8049BE2A684B}" dt="2022-06-28T05:01:56.750" v="3135"/>
          <ac:grpSpMkLst>
            <pc:docMk/>
            <pc:sldMk cId="3837862050" sldId="333"/>
            <ac:grpSpMk id="23" creationId="{2F312C93-03EA-6127-14D4-FBB4AD6AC834}"/>
          </ac:grpSpMkLst>
        </pc:grpChg>
        <pc:grpChg chg="del mod">
          <ac:chgData name="Terumasa TADANO" userId="560ce2ff-f48a-419b-92dc-2f30583b7752" providerId="ADAL" clId="{53D23F9B-5C25-0F47-8B51-8049BE2A684B}" dt="2022-06-28T05:02:00.509" v="3138"/>
          <ac:grpSpMkLst>
            <pc:docMk/>
            <pc:sldMk cId="3837862050" sldId="333"/>
            <ac:grpSpMk id="25" creationId="{0899C595-903C-869A-D82A-8295DB3D8DB2}"/>
          </ac:grpSpMkLst>
        </pc:grpChg>
        <pc:grpChg chg="del mod">
          <ac:chgData name="Terumasa TADANO" userId="560ce2ff-f48a-419b-92dc-2f30583b7752" providerId="ADAL" clId="{53D23F9B-5C25-0F47-8B51-8049BE2A684B}" dt="2022-06-28T05:02:02.460" v="3140"/>
          <ac:grpSpMkLst>
            <pc:docMk/>
            <pc:sldMk cId="3837862050" sldId="333"/>
            <ac:grpSpMk id="28" creationId="{A3202AD6-C2C9-D154-B71B-2E8A6E5E64B4}"/>
          </ac:grpSpMkLst>
        </pc:grpChg>
        <pc:grpChg chg="del mod">
          <ac:chgData name="Terumasa TADANO" userId="560ce2ff-f48a-419b-92dc-2f30583b7752" providerId="ADAL" clId="{53D23F9B-5C25-0F47-8B51-8049BE2A684B}" dt="2022-06-28T05:02:04.398" v="3142"/>
          <ac:grpSpMkLst>
            <pc:docMk/>
            <pc:sldMk cId="3837862050" sldId="333"/>
            <ac:grpSpMk id="30" creationId="{CCF03E9C-1158-8D6F-C9CA-B7F70327CB38}"/>
          </ac:grpSpMkLst>
        </pc:grpChg>
        <pc:grpChg chg="mod">
          <ac:chgData name="Terumasa TADANO" userId="560ce2ff-f48a-419b-92dc-2f30583b7752" providerId="ADAL" clId="{53D23F9B-5C25-0F47-8B51-8049BE2A684B}" dt="2022-06-28T05:02:04.398" v="3142"/>
          <ac:grpSpMkLst>
            <pc:docMk/>
            <pc:sldMk cId="3837862050" sldId="333"/>
            <ac:grpSpMk id="32" creationId="{EAD83DFE-E7AB-9A22-16E7-C37AA06475EC}"/>
          </ac:grpSpMkLst>
        </pc:grpChg>
        <pc:grpChg chg="mod">
          <ac:chgData name="Terumasa TADANO" userId="560ce2ff-f48a-419b-92dc-2f30583b7752" providerId="ADAL" clId="{53D23F9B-5C25-0F47-8B51-8049BE2A684B}" dt="2022-06-28T05:02:07.245" v="3145"/>
          <ac:grpSpMkLst>
            <pc:docMk/>
            <pc:sldMk cId="3837862050" sldId="333"/>
            <ac:grpSpMk id="35" creationId="{AB2378C9-2E8F-854A-3E5A-9088D746023C}"/>
          </ac:grpSpMkLst>
        </pc:grpChg>
        <pc:grpChg chg="del mod">
          <ac:chgData name="Terumasa TADANO" userId="560ce2ff-f48a-419b-92dc-2f30583b7752" providerId="ADAL" clId="{53D23F9B-5C25-0F47-8B51-8049BE2A684B}" dt="2022-06-28T05:02:28.530" v="3151"/>
          <ac:grpSpMkLst>
            <pc:docMk/>
            <pc:sldMk cId="3837862050" sldId="333"/>
            <ac:grpSpMk id="38" creationId="{C652A825-E41B-8502-7A5E-307A83208390}"/>
          </ac:grpSpMkLst>
        </pc:grpChg>
        <pc:grpChg chg="del mod">
          <ac:chgData name="Terumasa TADANO" userId="560ce2ff-f48a-419b-92dc-2f30583b7752" providerId="ADAL" clId="{53D23F9B-5C25-0F47-8B51-8049BE2A684B}" dt="2022-06-28T05:02:30.211" v="3153"/>
          <ac:grpSpMkLst>
            <pc:docMk/>
            <pc:sldMk cId="3837862050" sldId="333"/>
            <ac:grpSpMk id="41" creationId="{AA337E55-FF41-A88E-401C-257E6C835087}"/>
          </ac:grpSpMkLst>
        </pc:grpChg>
        <pc:grpChg chg="del mod">
          <ac:chgData name="Terumasa TADANO" userId="560ce2ff-f48a-419b-92dc-2f30583b7752" providerId="ADAL" clId="{53D23F9B-5C25-0F47-8B51-8049BE2A684B}" dt="2022-06-28T05:02:31.211" v="3155"/>
          <ac:grpSpMkLst>
            <pc:docMk/>
            <pc:sldMk cId="3837862050" sldId="333"/>
            <ac:grpSpMk id="43" creationId="{5415CF25-668C-8FCB-72F0-D883117344B3}"/>
          </ac:grpSpMkLst>
        </pc:grpChg>
        <pc:grpChg chg="mod">
          <ac:chgData name="Terumasa TADANO" userId="560ce2ff-f48a-419b-92dc-2f30583b7752" providerId="ADAL" clId="{53D23F9B-5C25-0F47-8B51-8049BE2A684B}" dt="2022-06-28T05:02:31.211" v="3155"/>
          <ac:grpSpMkLst>
            <pc:docMk/>
            <pc:sldMk cId="3837862050" sldId="333"/>
            <ac:grpSpMk id="45" creationId="{D7B779DC-9B06-9258-1277-F025CDC30770}"/>
          </ac:grpSpMkLst>
        </pc:grpChg>
        <pc:grpChg chg="mod">
          <ac:chgData name="Terumasa TADANO" userId="560ce2ff-f48a-419b-92dc-2f30583b7752" providerId="ADAL" clId="{53D23F9B-5C25-0F47-8B51-8049BE2A684B}" dt="2022-06-28T05:04:20.490" v="3161"/>
          <ac:grpSpMkLst>
            <pc:docMk/>
            <pc:sldMk cId="3837862050" sldId="333"/>
            <ac:grpSpMk id="49" creationId="{52834CE6-D121-5729-9AC3-E26621D15635}"/>
          </ac:grpSpMkLst>
        </pc:grpChg>
        <pc:inkChg chg="add">
          <ac:chgData name="Terumasa TADANO" userId="560ce2ff-f48a-419b-92dc-2f30583b7752" providerId="ADAL" clId="{53D23F9B-5C25-0F47-8B51-8049BE2A684B}" dt="2022-06-28T04:41:50.120" v="3106" actId="9405"/>
          <ac:inkMkLst>
            <pc:docMk/>
            <pc:sldMk cId="3837862050" sldId="333"/>
            <ac:inkMk id="4" creationId="{AF72DC63-9067-5546-E186-8DA45DDF0A34}"/>
          </ac:inkMkLst>
        </pc:inkChg>
        <pc:inkChg chg="add del">
          <ac:chgData name="Terumasa TADANO" userId="560ce2ff-f48a-419b-92dc-2f30583b7752" providerId="ADAL" clId="{53D23F9B-5C25-0F47-8B51-8049BE2A684B}" dt="2022-06-28T04:43:27.861" v="3108" actId="9405"/>
          <ac:inkMkLst>
            <pc:docMk/>
            <pc:sldMk cId="3837862050" sldId="333"/>
            <ac:inkMk id="6" creationId="{1FEC9EC2-401F-47B4-D730-222FE8CB1B1E}"/>
          </ac:inkMkLst>
        </pc:inkChg>
        <pc:inkChg chg="add del mod">
          <ac:chgData name="Terumasa TADANO" userId="560ce2ff-f48a-419b-92dc-2f30583b7752" providerId="ADAL" clId="{53D23F9B-5C25-0F47-8B51-8049BE2A684B}" dt="2022-06-28T04:43:51.036" v="3124" actId="9405"/>
          <ac:inkMkLst>
            <pc:docMk/>
            <pc:sldMk cId="3837862050" sldId="333"/>
            <ac:inkMk id="8" creationId="{34ED6AD9-4D64-254D-43AD-CE7E2229A3E6}"/>
          </ac:inkMkLst>
        </pc:inkChg>
        <pc:inkChg chg="add del mod">
          <ac:chgData name="Terumasa TADANO" userId="560ce2ff-f48a-419b-92dc-2f30583b7752" providerId="ADAL" clId="{53D23F9B-5C25-0F47-8B51-8049BE2A684B}" dt="2022-06-28T04:43:50.510" v="3123"/>
          <ac:inkMkLst>
            <pc:docMk/>
            <pc:sldMk cId="3837862050" sldId="333"/>
            <ac:inkMk id="9" creationId="{3F3E06D2-E92F-28E9-BF2D-3EAA437D2BCD}"/>
          </ac:inkMkLst>
        </pc:inkChg>
        <pc:inkChg chg="add del mod">
          <ac:chgData name="Terumasa TADANO" userId="560ce2ff-f48a-419b-92dc-2f30583b7752" providerId="ADAL" clId="{53D23F9B-5C25-0F47-8B51-8049BE2A684B}" dt="2022-06-28T04:43:50.159" v="3121"/>
          <ac:inkMkLst>
            <pc:docMk/>
            <pc:sldMk cId="3837862050" sldId="333"/>
            <ac:inkMk id="11" creationId="{243C1BBF-07BB-D864-21B9-B2EC0CAD5A75}"/>
          </ac:inkMkLst>
        </pc:inkChg>
        <pc:inkChg chg="add del">
          <ac:chgData name="Terumasa TADANO" userId="560ce2ff-f48a-419b-92dc-2f30583b7752" providerId="ADAL" clId="{53D23F9B-5C25-0F47-8B51-8049BE2A684B}" dt="2022-06-28T04:43:44.769" v="3115" actId="9405"/>
          <ac:inkMkLst>
            <pc:docMk/>
            <pc:sldMk cId="3837862050" sldId="333"/>
            <ac:inkMk id="14" creationId="{C2B1DEDA-7BAA-44E0-8151-471C9C5F3123}"/>
          </ac:inkMkLst>
        </pc:inkChg>
        <pc:inkChg chg="add del">
          <ac:chgData name="Terumasa TADANO" userId="560ce2ff-f48a-419b-92dc-2f30583b7752" providerId="ADAL" clId="{53D23F9B-5C25-0F47-8B51-8049BE2A684B}" dt="2022-06-28T04:43:46.873" v="3117" actId="9405"/>
          <ac:inkMkLst>
            <pc:docMk/>
            <pc:sldMk cId="3837862050" sldId="333"/>
            <ac:inkMk id="15" creationId="{13188A42-0CFB-DEE0-69B3-6E24705C636A}"/>
          </ac:inkMkLst>
        </pc:inkChg>
        <pc:inkChg chg="add del">
          <ac:chgData name="Terumasa TADANO" userId="560ce2ff-f48a-419b-92dc-2f30583b7752" providerId="ADAL" clId="{53D23F9B-5C25-0F47-8B51-8049BE2A684B}" dt="2022-06-28T04:43:49.876" v="3119" actId="9405"/>
          <ac:inkMkLst>
            <pc:docMk/>
            <pc:sldMk cId="3837862050" sldId="333"/>
            <ac:inkMk id="16" creationId="{6B259BCE-F605-80D3-32B6-BB4328A69C79}"/>
          </ac:inkMkLst>
        </pc:inkChg>
        <pc:inkChg chg="add">
          <ac:chgData name="Terumasa TADANO" userId="560ce2ff-f48a-419b-92dc-2f30583b7752" providerId="ADAL" clId="{53D23F9B-5C25-0F47-8B51-8049BE2A684B}" dt="2022-06-28T05:01:48.177" v="3130" actId="9405"/>
          <ac:inkMkLst>
            <pc:docMk/>
            <pc:sldMk cId="3837862050" sldId="333"/>
            <ac:inkMk id="18" creationId="{C68EED2B-156E-1DAC-7314-CE8F08AE2C74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19" creationId="{A5C7D9AC-6645-0F1D-0E02-BC7F9BF52A1B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20" creationId="{1C1243F9-7925-9AAB-0896-5C87B0F7F06B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24" creationId="{F8107045-916E-2FC8-F188-C931D0D6B680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26" creationId="{AE8F0A66-2421-A1A8-1DC9-72D0238EE38C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27" creationId="{EC3493AC-FF98-F053-A84D-E30C1F661478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29" creationId="{D182CBF9-CB3A-9815-A19A-067EB7C0D573}"/>
          </ac:inkMkLst>
        </pc:inkChg>
        <pc:inkChg chg="add mod">
          <ac:chgData name="Terumasa TADANO" userId="560ce2ff-f48a-419b-92dc-2f30583b7752" providerId="ADAL" clId="{53D23F9B-5C25-0F47-8B51-8049BE2A684B}" dt="2022-06-28T05:02:04.398" v="3142"/>
          <ac:inkMkLst>
            <pc:docMk/>
            <pc:sldMk cId="3837862050" sldId="333"/>
            <ac:inkMk id="31" creationId="{A8B27E95-437A-68C8-A23C-1794F5122760}"/>
          </ac:inkMkLst>
        </pc:inkChg>
        <pc:inkChg chg="add mod">
          <ac:chgData name="Terumasa TADANO" userId="560ce2ff-f48a-419b-92dc-2f30583b7752" providerId="ADAL" clId="{53D23F9B-5C25-0F47-8B51-8049BE2A684B}" dt="2022-06-28T05:02:07.245" v="3145"/>
          <ac:inkMkLst>
            <pc:docMk/>
            <pc:sldMk cId="3837862050" sldId="333"/>
            <ac:inkMk id="33" creationId="{8E461979-40CB-C9CB-CC27-856DC48C58B6}"/>
          </ac:inkMkLst>
        </pc:inkChg>
        <pc:inkChg chg="add mod">
          <ac:chgData name="Terumasa TADANO" userId="560ce2ff-f48a-419b-92dc-2f30583b7752" providerId="ADAL" clId="{53D23F9B-5C25-0F47-8B51-8049BE2A684B}" dt="2022-06-28T05:02:07.245" v="3145"/>
          <ac:inkMkLst>
            <pc:docMk/>
            <pc:sldMk cId="3837862050" sldId="333"/>
            <ac:inkMk id="34" creationId="{F7A81E2C-4489-BBA9-B422-7D7FF7F5AFBC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36" creationId="{AB92665A-ECB2-7BD4-A5AD-F15C7EE0DD0B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37" creationId="{E773AE76-FC99-8EC9-C341-E0150148B253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39" creationId="{ACC17B30-9E40-51D7-E821-AAF65C016524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40" creationId="{FF74178E-BBAC-0CEB-6915-48F2E40FC054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42" creationId="{70A7BE55-B0C2-510A-8A4B-CB935BFB1FA9}"/>
          </ac:inkMkLst>
        </pc:inkChg>
        <pc:inkChg chg="add mod">
          <ac:chgData name="Terumasa TADANO" userId="560ce2ff-f48a-419b-92dc-2f30583b7752" providerId="ADAL" clId="{53D23F9B-5C25-0F47-8B51-8049BE2A684B}" dt="2022-06-28T05:02:31.211" v="3155"/>
          <ac:inkMkLst>
            <pc:docMk/>
            <pc:sldMk cId="3837862050" sldId="333"/>
            <ac:inkMk id="44" creationId="{64C1BFAA-4BDA-7888-6861-CE1658447D6D}"/>
          </ac:inkMkLst>
        </pc:inkChg>
        <pc:inkChg chg="add mod">
          <ac:chgData name="Terumasa TADANO" userId="560ce2ff-f48a-419b-92dc-2f30583b7752" providerId="ADAL" clId="{53D23F9B-5C25-0F47-8B51-8049BE2A684B}" dt="2022-06-28T05:04:20.490" v="3161"/>
          <ac:inkMkLst>
            <pc:docMk/>
            <pc:sldMk cId="3837862050" sldId="333"/>
            <ac:inkMk id="46" creationId="{364C30D6-C875-E33F-99EB-5DC7475E69AE}"/>
          </ac:inkMkLst>
        </pc:inkChg>
        <pc:inkChg chg="add del mod">
          <ac:chgData name="Terumasa TADANO" userId="560ce2ff-f48a-419b-92dc-2f30583b7752" providerId="ADAL" clId="{53D23F9B-5C25-0F47-8B51-8049BE2A684B}" dt="2022-06-28T05:04:21.063" v="3162" actId="9405"/>
          <ac:inkMkLst>
            <pc:docMk/>
            <pc:sldMk cId="3837862050" sldId="333"/>
            <ac:inkMk id="47" creationId="{3556A6CF-7656-C164-ADF9-C7D8AF16DF66}"/>
          </ac:inkMkLst>
        </pc:inkChg>
        <pc:inkChg chg="add del mod">
          <ac:chgData name="Terumasa TADANO" userId="560ce2ff-f48a-419b-92dc-2f30583b7752" providerId="ADAL" clId="{53D23F9B-5C25-0F47-8B51-8049BE2A684B}" dt="2022-06-28T05:04:20.490" v="3161"/>
          <ac:inkMkLst>
            <pc:docMk/>
            <pc:sldMk cId="3837862050" sldId="333"/>
            <ac:inkMk id="48" creationId="{A2BBA2D5-4C5F-E45A-7F35-98796563FD87}"/>
          </ac:inkMkLst>
        </pc:inkChg>
      </pc:sldChg>
      <pc:sldChg chg="addSp delSp mod">
        <pc:chgData name="Terumasa TADANO" userId="560ce2ff-f48a-419b-92dc-2f30583b7752" providerId="ADAL" clId="{53D23F9B-5C25-0F47-8B51-8049BE2A684B}" dt="2022-06-28T04:50:48.223" v="3129" actId="9405"/>
        <pc:sldMkLst>
          <pc:docMk/>
          <pc:sldMk cId="470717968" sldId="338"/>
        </pc:sldMkLst>
        <pc:inkChg chg="add">
          <ac:chgData name="Terumasa TADANO" userId="560ce2ff-f48a-419b-92dc-2f30583b7752" providerId="ADAL" clId="{53D23F9B-5C25-0F47-8B51-8049BE2A684B}" dt="2022-06-28T04:50:41.842" v="3125" actId="9405"/>
          <ac:inkMkLst>
            <pc:docMk/>
            <pc:sldMk cId="470717968" sldId="338"/>
            <ac:inkMk id="3" creationId="{CDF652EF-10E2-1EFA-2CAF-85D4A18F6A49}"/>
          </ac:inkMkLst>
        </pc:inkChg>
        <pc:inkChg chg="add del">
          <ac:chgData name="Terumasa TADANO" userId="560ce2ff-f48a-419b-92dc-2f30583b7752" providerId="ADAL" clId="{53D23F9B-5C25-0F47-8B51-8049BE2A684B}" dt="2022-06-28T04:50:43.309" v="3127" actId="9405"/>
          <ac:inkMkLst>
            <pc:docMk/>
            <pc:sldMk cId="470717968" sldId="338"/>
            <ac:inkMk id="4" creationId="{613C59A9-F2E6-511D-2183-8D4D6E0234EF}"/>
          </ac:inkMkLst>
        </pc:inkChg>
        <pc:inkChg chg="add del">
          <ac:chgData name="Terumasa TADANO" userId="560ce2ff-f48a-419b-92dc-2f30583b7752" providerId="ADAL" clId="{53D23F9B-5C25-0F47-8B51-8049BE2A684B}" dt="2022-06-28T04:50:48.223" v="3129" actId="9405"/>
          <ac:inkMkLst>
            <pc:docMk/>
            <pc:sldMk cId="470717968" sldId="338"/>
            <ac:inkMk id="5" creationId="{8046AA0E-E90E-92EF-5661-62E1A1194C1D}"/>
          </ac:inkMkLst>
        </pc:inkChg>
      </pc:sldChg>
      <pc:sldChg chg="addSp mod">
        <pc:chgData name="Terumasa TADANO" userId="560ce2ff-f48a-419b-92dc-2f30583b7752" providerId="ADAL" clId="{53D23F9B-5C25-0F47-8B51-8049BE2A684B}" dt="2022-06-28T04:40:56.302" v="3105" actId="9405"/>
        <pc:sldMkLst>
          <pc:docMk/>
          <pc:sldMk cId="3016106353" sldId="339"/>
        </pc:sldMkLst>
        <pc:inkChg chg="add">
          <ac:chgData name="Terumasa TADANO" userId="560ce2ff-f48a-419b-92dc-2f30583b7752" providerId="ADAL" clId="{53D23F9B-5C25-0F47-8B51-8049BE2A684B}" dt="2022-06-28T04:40:56.302" v="3105" actId="9405"/>
          <ac:inkMkLst>
            <pc:docMk/>
            <pc:sldMk cId="3016106353" sldId="339"/>
            <ac:inkMk id="3" creationId="{28A42552-7A8C-64A5-B8C9-2C48A0A120A2}"/>
          </ac:inkMkLst>
        </pc:inkChg>
      </pc:sldChg>
      <pc:sldChg chg="addSp delSp modSp mod">
        <pc:chgData name="Terumasa TADANO" userId="560ce2ff-f48a-419b-92dc-2f30583b7752" providerId="ADAL" clId="{53D23F9B-5C25-0F47-8B51-8049BE2A684B}" dt="2022-06-28T04:20:58.674" v="3104" actId="478"/>
        <pc:sldMkLst>
          <pc:docMk/>
          <pc:sldMk cId="3448999646" sldId="343"/>
        </pc:sldMkLst>
        <pc:grpChg chg="del mod">
          <ac:chgData name="Terumasa TADANO" userId="560ce2ff-f48a-419b-92dc-2f30583b7752" providerId="ADAL" clId="{53D23F9B-5C25-0F47-8B51-8049BE2A684B}" dt="2022-06-28T04:20:15.642" v="3059"/>
          <ac:grpSpMkLst>
            <pc:docMk/>
            <pc:sldMk cId="3448999646" sldId="343"/>
            <ac:grpSpMk id="8" creationId="{F0EFBDA3-0141-DE76-4DE3-C9D7EC4577E5}"/>
          </ac:grpSpMkLst>
        </pc:grpChg>
        <pc:grpChg chg="del mod">
          <ac:chgData name="Terumasa TADANO" userId="560ce2ff-f48a-419b-92dc-2f30583b7752" providerId="ADAL" clId="{53D23F9B-5C25-0F47-8B51-8049BE2A684B}" dt="2022-06-28T04:20:18.214" v="3060" actId="478"/>
          <ac:grpSpMkLst>
            <pc:docMk/>
            <pc:sldMk cId="3448999646" sldId="343"/>
            <ac:grpSpMk id="16" creationId="{25BEF205-5B93-975C-62FA-99F0C7D85A7A}"/>
          </ac:grpSpMkLst>
        </pc:grpChg>
        <pc:grpChg chg="add del mod">
          <ac:chgData name="Terumasa TADANO" userId="560ce2ff-f48a-419b-92dc-2f30583b7752" providerId="ADAL" clId="{53D23F9B-5C25-0F47-8B51-8049BE2A684B}" dt="2022-06-28T04:20:56.238" v="3103"/>
          <ac:grpSpMkLst>
            <pc:docMk/>
            <pc:sldMk cId="3448999646" sldId="343"/>
            <ac:grpSpMk id="19" creationId="{EF3CA0CF-52BE-BEDA-14ED-BBBD3D132ABE}"/>
          </ac:grpSpMkLst>
        </pc:grp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3" creationId="{4D5385BE-B77A-3342-C9FD-864E21CB95B0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4" creationId="{A4916442-9576-158B-4822-68F0A389DFEA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5" creationId="{FE0385F1-5793-F737-F303-7267DFEDB726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9" creationId="{AB122509-CF02-8BC5-1A5F-36A2F82C8E4C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0" creationId="{9BCF9331-454C-2348-C708-E82390BF05B1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1" creationId="{063FE24D-5927-DF85-24CE-152885F72340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2" creationId="{B86771C5-1702-4305-0A6C-258265E80972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3" creationId="{DC470AAC-679A-5D01-C72F-490DA8188298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4" creationId="{037A62E3-A1AB-4EE4-6459-852DE959131B}"/>
          </ac:inkMkLst>
        </pc:inkChg>
        <pc:inkChg chg="add mod">
          <ac:chgData name="Terumasa TADANO" userId="560ce2ff-f48a-419b-92dc-2f30583b7752" providerId="ADAL" clId="{53D23F9B-5C25-0F47-8B51-8049BE2A684B}" dt="2022-06-28T04:20:15.642" v="3059"/>
          <ac:inkMkLst>
            <pc:docMk/>
            <pc:sldMk cId="3448999646" sldId="343"/>
            <ac:inkMk id="15" creationId="{33129EB9-BC57-C76B-5B13-F41075DEF29E}"/>
          </ac:inkMkLst>
        </pc:inkChg>
        <pc:inkChg chg="add del mod">
          <ac:chgData name="Terumasa TADANO" userId="560ce2ff-f48a-419b-92dc-2f30583b7752" providerId="ADAL" clId="{53D23F9B-5C25-0F47-8B51-8049BE2A684B}" dt="2022-06-28T04:20:58.674" v="3104" actId="478"/>
          <ac:inkMkLst>
            <pc:docMk/>
            <pc:sldMk cId="3448999646" sldId="343"/>
            <ac:inkMk id="17" creationId="{91A0B8F7-A378-9470-6DC8-D4A850C938C9}"/>
          </ac:inkMkLst>
        </pc:inkChg>
        <pc:inkChg chg="add del mod">
          <ac:chgData name="Terumasa TADANO" userId="560ce2ff-f48a-419b-92dc-2f30583b7752" providerId="ADAL" clId="{53D23F9B-5C25-0F47-8B51-8049BE2A684B}" dt="2022-06-28T04:20:56.238" v="3103"/>
          <ac:inkMkLst>
            <pc:docMk/>
            <pc:sldMk cId="3448999646" sldId="343"/>
            <ac:inkMk id="18" creationId="{A94A8746-0A61-C63E-C8E4-A518119CE2CD}"/>
          </ac:inkMkLst>
        </pc:inkChg>
        <pc:inkChg chg="add del">
          <ac:chgData name="Terumasa TADANO" userId="560ce2ff-f48a-419b-92dc-2f30583b7752" providerId="ADAL" clId="{53D23F9B-5C25-0F47-8B51-8049BE2A684B}" dt="2022-06-28T04:20:55.790" v="3101" actId="9405"/>
          <ac:inkMkLst>
            <pc:docMk/>
            <pc:sldMk cId="3448999646" sldId="343"/>
            <ac:inkMk id="20" creationId="{13A30CE2-9D06-AF35-9C82-12CA0544D677}"/>
          </ac:inkMkLst>
        </pc:inkChg>
        <pc:inkChg chg="add del">
          <ac:chgData name="Terumasa TADANO" userId="560ce2ff-f48a-419b-92dc-2f30583b7752" providerId="ADAL" clId="{53D23F9B-5C25-0F47-8B51-8049BE2A684B}" dt="2022-06-28T04:20:55.460" v="3100" actId="9405"/>
          <ac:inkMkLst>
            <pc:docMk/>
            <pc:sldMk cId="3448999646" sldId="343"/>
            <ac:inkMk id="21" creationId="{38A0AB20-A7EC-3C9A-6F1A-D47CBD1FC5BC}"/>
          </ac:inkMkLst>
        </pc:inkChg>
        <pc:inkChg chg="add del">
          <ac:chgData name="Terumasa TADANO" userId="560ce2ff-f48a-419b-92dc-2f30583b7752" providerId="ADAL" clId="{53D23F9B-5C25-0F47-8B51-8049BE2A684B}" dt="2022-06-28T04:20:55.052" v="3099" actId="9405"/>
          <ac:inkMkLst>
            <pc:docMk/>
            <pc:sldMk cId="3448999646" sldId="343"/>
            <ac:inkMk id="22" creationId="{9B6AF217-45A8-4963-C50B-D7B7BD1F9187}"/>
          </ac:inkMkLst>
        </pc:inkChg>
        <pc:inkChg chg="add del">
          <ac:chgData name="Terumasa TADANO" userId="560ce2ff-f48a-419b-92dc-2f30583b7752" providerId="ADAL" clId="{53D23F9B-5C25-0F47-8B51-8049BE2A684B}" dt="2022-06-28T04:20:54.780" v="3098" actId="9405"/>
          <ac:inkMkLst>
            <pc:docMk/>
            <pc:sldMk cId="3448999646" sldId="343"/>
            <ac:inkMk id="23" creationId="{2E67599D-CE08-05D2-6D3F-2CD3667D4FA7}"/>
          </ac:inkMkLst>
        </pc:inkChg>
        <pc:inkChg chg="add del">
          <ac:chgData name="Terumasa TADANO" userId="560ce2ff-f48a-419b-92dc-2f30583b7752" providerId="ADAL" clId="{53D23F9B-5C25-0F47-8B51-8049BE2A684B}" dt="2022-06-28T04:20:54.349" v="3097" actId="9405"/>
          <ac:inkMkLst>
            <pc:docMk/>
            <pc:sldMk cId="3448999646" sldId="343"/>
            <ac:inkMk id="24" creationId="{BF8FDBC6-FC3B-E690-C613-F3D331ABB550}"/>
          </ac:inkMkLst>
        </pc:inkChg>
        <pc:inkChg chg="add del">
          <ac:chgData name="Terumasa TADANO" userId="560ce2ff-f48a-419b-92dc-2f30583b7752" providerId="ADAL" clId="{53D23F9B-5C25-0F47-8B51-8049BE2A684B}" dt="2022-06-28T04:20:54.143" v="3096" actId="9405"/>
          <ac:inkMkLst>
            <pc:docMk/>
            <pc:sldMk cId="3448999646" sldId="343"/>
            <ac:inkMk id="25" creationId="{4F93B67D-9A20-798A-168A-0F8680927538}"/>
          </ac:inkMkLst>
        </pc:inkChg>
        <pc:inkChg chg="add del">
          <ac:chgData name="Terumasa TADANO" userId="560ce2ff-f48a-419b-92dc-2f30583b7752" providerId="ADAL" clId="{53D23F9B-5C25-0F47-8B51-8049BE2A684B}" dt="2022-06-28T04:20:53.983" v="3095" actId="9405"/>
          <ac:inkMkLst>
            <pc:docMk/>
            <pc:sldMk cId="3448999646" sldId="343"/>
            <ac:inkMk id="26" creationId="{1988F31A-2F38-134A-7575-7D84FDD640A5}"/>
          </ac:inkMkLst>
        </pc:inkChg>
        <pc:inkChg chg="add del">
          <ac:chgData name="Terumasa TADANO" userId="560ce2ff-f48a-419b-92dc-2f30583b7752" providerId="ADAL" clId="{53D23F9B-5C25-0F47-8B51-8049BE2A684B}" dt="2022-06-28T04:20:53.818" v="3094" actId="9405"/>
          <ac:inkMkLst>
            <pc:docMk/>
            <pc:sldMk cId="3448999646" sldId="343"/>
            <ac:inkMk id="27" creationId="{EF5D1375-C0DB-DEC1-85B1-ABEC317B4FF0}"/>
          </ac:inkMkLst>
        </pc:inkChg>
        <pc:inkChg chg="add del">
          <ac:chgData name="Terumasa TADANO" userId="560ce2ff-f48a-419b-92dc-2f30583b7752" providerId="ADAL" clId="{53D23F9B-5C25-0F47-8B51-8049BE2A684B}" dt="2022-06-28T04:20:53.369" v="3093" actId="9405"/>
          <ac:inkMkLst>
            <pc:docMk/>
            <pc:sldMk cId="3448999646" sldId="343"/>
            <ac:inkMk id="28" creationId="{82692ABA-D961-6FD5-4670-4D26FC18D373}"/>
          </ac:inkMkLst>
        </pc:inkChg>
        <pc:inkChg chg="add del">
          <ac:chgData name="Terumasa TADANO" userId="560ce2ff-f48a-419b-92dc-2f30583b7752" providerId="ADAL" clId="{53D23F9B-5C25-0F47-8B51-8049BE2A684B}" dt="2022-06-28T04:20:52.711" v="3092" actId="9405"/>
          <ac:inkMkLst>
            <pc:docMk/>
            <pc:sldMk cId="3448999646" sldId="343"/>
            <ac:inkMk id="29" creationId="{24F2AEC0-82B3-DF39-C71C-EA6807573798}"/>
          </ac:inkMkLst>
        </pc:inkChg>
        <pc:inkChg chg="add del">
          <ac:chgData name="Terumasa TADANO" userId="560ce2ff-f48a-419b-92dc-2f30583b7752" providerId="ADAL" clId="{53D23F9B-5C25-0F47-8B51-8049BE2A684B}" dt="2022-06-28T04:20:52.366" v="3091" actId="9405"/>
          <ac:inkMkLst>
            <pc:docMk/>
            <pc:sldMk cId="3448999646" sldId="343"/>
            <ac:inkMk id="30" creationId="{CE7A7D1C-5D67-C472-12C2-8BCA105A1DF1}"/>
          </ac:inkMkLst>
        </pc:inkChg>
        <pc:inkChg chg="add del">
          <ac:chgData name="Terumasa TADANO" userId="560ce2ff-f48a-419b-92dc-2f30583b7752" providerId="ADAL" clId="{53D23F9B-5C25-0F47-8B51-8049BE2A684B}" dt="2022-06-28T04:20:51.979" v="3090" actId="9405"/>
          <ac:inkMkLst>
            <pc:docMk/>
            <pc:sldMk cId="3448999646" sldId="343"/>
            <ac:inkMk id="31" creationId="{50701D40-EB64-522A-FEE0-A923D3066FE9}"/>
          </ac:inkMkLst>
        </pc:inkChg>
        <pc:inkChg chg="add del">
          <ac:chgData name="Terumasa TADANO" userId="560ce2ff-f48a-419b-92dc-2f30583b7752" providerId="ADAL" clId="{53D23F9B-5C25-0F47-8B51-8049BE2A684B}" dt="2022-06-28T04:20:51.552" v="3089" actId="9405"/>
          <ac:inkMkLst>
            <pc:docMk/>
            <pc:sldMk cId="3448999646" sldId="343"/>
            <ac:inkMk id="32" creationId="{51BF2A65-C512-3F5F-D99A-FC05CF834F4D}"/>
          </ac:inkMkLst>
        </pc:inkChg>
        <pc:inkChg chg="add del">
          <ac:chgData name="Terumasa TADANO" userId="560ce2ff-f48a-419b-92dc-2f30583b7752" providerId="ADAL" clId="{53D23F9B-5C25-0F47-8B51-8049BE2A684B}" dt="2022-06-28T04:20:51.111" v="3088" actId="9405"/>
          <ac:inkMkLst>
            <pc:docMk/>
            <pc:sldMk cId="3448999646" sldId="343"/>
            <ac:inkMk id="33" creationId="{4FB77530-F6A1-CE14-EF2A-6F5385086FD5}"/>
          </ac:inkMkLst>
        </pc:inkChg>
        <pc:inkChg chg="add del">
          <ac:chgData name="Terumasa TADANO" userId="560ce2ff-f48a-419b-92dc-2f30583b7752" providerId="ADAL" clId="{53D23F9B-5C25-0F47-8B51-8049BE2A684B}" dt="2022-06-28T04:20:50.693" v="3087" actId="9405"/>
          <ac:inkMkLst>
            <pc:docMk/>
            <pc:sldMk cId="3448999646" sldId="343"/>
            <ac:inkMk id="34" creationId="{6C1080ED-F7FB-38BB-EED1-BBF67B240A0D}"/>
          </ac:inkMkLst>
        </pc:inkChg>
        <pc:inkChg chg="add del">
          <ac:chgData name="Terumasa TADANO" userId="560ce2ff-f48a-419b-92dc-2f30583b7752" providerId="ADAL" clId="{53D23F9B-5C25-0F47-8B51-8049BE2A684B}" dt="2022-06-28T04:20:50.251" v="3086" actId="9405"/>
          <ac:inkMkLst>
            <pc:docMk/>
            <pc:sldMk cId="3448999646" sldId="343"/>
            <ac:inkMk id="35" creationId="{48F51D35-4E67-DCEC-7802-070883BD1DDC}"/>
          </ac:inkMkLst>
        </pc:inkChg>
      </pc:sldChg>
      <pc:sldChg chg="add del">
        <pc:chgData name="Terumasa TADANO" userId="560ce2ff-f48a-419b-92dc-2f30583b7752" providerId="ADAL" clId="{53D23F9B-5C25-0F47-8B51-8049BE2A684B}" dt="2022-06-24T04:51:08.927" v="42"/>
        <pc:sldMkLst>
          <pc:docMk/>
          <pc:sldMk cId="302319091" sldId="344"/>
        </pc:sldMkLst>
      </pc:sldChg>
      <pc:sldChg chg="addSp delSp modSp add mod setBg setClrOvrMap">
        <pc:chgData name="Terumasa TADANO" userId="560ce2ff-f48a-419b-92dc-2f30583b7752" providerId="ADAL" clId="{53D23F9B-5C25-0F47-8B51-8049BE2A684B}" dt="2022-06-24T04:52:28.937" v="74" actId="255"/>
        <pc:sldMkLst>
          <pc:docMk/>
          <pc:sldMk cId="4165532675" sldId="344"/>
        </pc:sldMkLst>
        <pc:spChg chg="mod">
          <ac:chgData name="Terumasa TADANO" userId="560ce2ff-f48a-419b-92dc-2f30583b7752" providerId="ADAL" clId="{53D23F9B-5C25-0F47-8B51-8049BE2A684B}" dt="2022-06-24T04:52:28.937" v="74" actId="255"/>
          <ac:spMkLst>
            <pc:docMk/>
            <pc:sldMk cId="4165532675" sldId="344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7" creationId="{AFEDA9DE-EA85-BB47-899B-1B4CCACC401B}"/>
          </ac:spMkLst>
        </pc:spChg>
        <pc:spChg chg="add del mod">
          <ac:chgData name="Terumasa TADANO" userId="560ce2ff-f48a-419b-92dc-2f30583b7752" providerId="ADAL" clId="{53D23F9B-5C25-0F47-8B51-8049BE2A684B}" dt="2022-06-24T04:51:38.278" v="52"/>
          <ac:spMkLst>
            <pc:docMk/>
            <pc:sldMk cId="4165532675" sldId="344"/>
            <ac:spMk id="11" creationId="{3AE4CF21-5779-30E9-6F88-63BC4DDB889C}"/>
          </ac:spMkLst>
        </pc:spChg>
        <pc:spChg chg="add mod">
          <ac:chgData name="Terumasa TADANO" userId="560ce2ff-f48a-419b-92dc-2f30583b7752" providerId="ADAL" clId="{53D23F9B-5C25-0F47-8B51-8049BE2A684B}" dt="2022-06-24T04:52:05.084" v="64" actId="1076"/>
          <ac:spMkLst>
            <pc:docMk/>
            <pc:sldMk cId="4165532675" sldId="344"/>
            <ac:spMk id="12" creationId="{F7878B1E-874D-EBAE-4849-9B84E9674D19}"/>
          </ac:spMkLst>
        </pc:spChg>
        <pc:spChg chg="del mod">
          <ac:chgData name="Terumasa TADANO" userId="560ce2ff-f48a-419b-92dc-2f30583b7752" providerId="ADAL" clId="{53D23F9B-5C25-0F47-8B51-8049BE2A684B}" dt="2022-06-24T04:51:40.714" v="54" actId="478"/>
          <ac:spMkLst>
            <pc:docMk/>
            <pc:sldMk cId="4165532675" sldId="344"/>
            <ac:spMk id="16" creationId="{83214BB2-1FE1-D24F-BA3B-BA0FABC7335B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1" creationId="{C8A3C342-1D03-412F-8DD3-BF519E8E0AE9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3" creationId="{81CC9B02-E087-4350-AEBD-2C3CF001AF01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5" creationId="{AC3BF0FA-36FA-4CE9-840E-F7C3A8F168B5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7" creationId="{D6F18ACE-6E82-4ADC-8A2F-A1771B309B16}"/>
          </ac:spMkLst>
        </pc:spChg>
        <pc:picChg chg="add mod ord">
          <ac:chgData name="Terumasa TADANO" userId="560ce2ff-f48a-419b-92dc-2f30583b7752" providerId="ADAL" clId="{53D23F9B-5C25-0F47-8B51-8049BE2A684B}" dt="2022-06-24T04:52:02.491" v="63" actId="1076"/>
          <ac:picMkLst>
            <pc:docMk/>
            <pc:sldMk cId="4165532675" sldId="344"/>
            <ac:picMk id="4" creationId="{5D253452-FFFC-D704-605C-9DF6284ACA86}"/>
          </ac:picMkLst>
        </pc:picChg>
      </pc:sldChg>
      <pc:sldChg chg="add del">
        <pc:chgData name="Terumasa TADANO" userId="560ce2ff-f48a-419b-92dc-2f30583b7752" providerId="ADAL" clId="{53D23F9B-5C25-0F47-8B51-8049BE2A684B}" dt="2022-06-24T04:51:30.168" v="50"/>
        <pc:sldMkLst>
          <pc:docMk/>
          <pc:sldMk cId="1777292156" sldId="345"/>
        </pc:sldMkLst>
      </pc:sldChg>
      <pc:sldChg chg="addSp delSp modSp add mod">
        <pc:chgData name="Terumasa TADANO" userId="560ce2ff-f48a-419b-92dc-2f30583b7752" providerId="ADAL" clId="{53D23F9B-5C25-0F47-8B51-8049BE2A684B}" dt="2022-06-24T06:22:36.404" v="1094" actId="207"/>
        <pc:sldMkLst>
          <pc:docMk/>
          <pc:sldMk cId="2249109491" sldId="345"/>
        </pc:sldMkLst>
        <pc:spChg chg="mod">
          <ac:chgData name="Terumasa TADANO" userId="560ce2ff-f48a-419b-92dc-2f30583b7752" providerId="ADAL" clId="{53D23F9B-5C25-0F47-8B51-8049BE2A684B}" dt="2022-06-24T06:15:13.873" v="588" actId="20577"/>
          <ac:spMkLst>
            <pc:docMk/>
            <pc:sldMk cId="2249109491" sldId="345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4T06:18:10.394" v="591" actId="478"/>
          <ac:spMkLst>
            <pc:docMk/>
            <pc:sldMk cId="2249109491" sldId="345"/>
            <ac:spMk id="5" creationId="{CC24E4D9-E3A7-E078-F8DE-A914E76A24CE}"/>
          </ac:spMkLst>
        </pc:spChg>
        <pc:spChg chg="add del mod">
          <ac:chgData name="Terumasa TADANO" userId="560ce2ff-f48a-419b-92dc-2f30583b7752" providerId="ADAL" clId="{53D23F9B-5C25-0F47-8B51-8049BE2A684B}" dt="2022-06-24T06:19:01.475" v="730" actId="478"/>
          <ac:spMkLst>
            <pc:docMk/>
            <pc:sldMk cId="2249109491" sldId="345"/>
            <ac:spMk id="8" creationId="{38A126E9-7351-F9A6-CE47-97D67C6121BB}"/>
          </ac:spMkLst>
        </pc:spChg>
        <pc:spChg chg="add mod">
          <ac:chgData name="Terumasa TADANO" userId="560ce2ff-f48a-419b-92dc-2f30583b7752" providerId="ADAL" clId="{53D23F9B-5C25-0F47-8B51-8049BE2A684B}" dt="2022-06-24T06:20:23.478" v="827" actId="1076"/>
          <ac:spMkLst>
            <pc:docMk/>
            <pc:sldMk cId="2249109491" sldId="345"/>
            <ac:spMk id="9" creationId="{AEB2C510-B918-E57F-4AFA-49633A64C673}"/>
          </ac:spMkLst>
        </pc:spChg>
        <pc:spChg chg="add mod">
          <ac:chgData name="Terumasa TADANO" userId="560ce2ff-f48a-419b-92dc-2f30583b7752" providerId="ADAL" clId="{53D23F9B-5C25-0F47-8B51-8049BE2A684B}" dt="2022-06-24T06:21:32.566" v="929" actId="14100"/>
          <ac:spMkLst>
            <pc:docMk/>
            <pc:sldMk cId="2249109491" sldId="345"/>
            <ac:spMk id="10" creationId="{B3FC196D-9EEA-540F-750F-FB30E01A6283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13" creationId="{85BA6E40-EEB0-6D4B-BF4D-848DDE6E802A}"/>
          </ac:spMkLst>
        </pc:spChg>
        <pc:spChg chg="add del mod">
          <ac:chgData name="Terumasa TADANO" userId="560ce2ff-f48a-419b-92dc-2f30583b7752" providerId="ADAL" clId="{53D23F9B-5C25-0F47-8B51-8049BE2A684B}" dt="2022-06-24T06:18:58.106" v="729" actId="478"/>
          <ac:spMkLst>
            <pc:docMk/>
            <pc:sldMk cId="2249109491" sldId="345"/>
            <ac:spMk id="14" creationId="{5938BB92-DC3C-74A8-C1E0-D4A8A4E1EB3D}"/>
          </ac:spMkLst>
        </pc:spChg>
        <pc:spChg chg="add mod">
          <ac:chgData name="Terumasa TADANO" userId="560ce2ff-f48a-419b-92dc-2f30583b7752" providerId="ADAL" clId="{53D23F9B-5C25-0F47-8B51-8049BE2A684B}" dt="2022-06-24T06:20:26.081" v="828" actId="1076"/>
          <ac:spMkLst>
            <pc:docMk/>
            <pc:sldMk cId="2249109491" sldId="345"/>
            <ac:spMk id="15" creationId="{00BC8F84-192A-E8CC-82A5-7E075F83AFE0}"/>
          </ac:spMkLst>
        </pc:spChg>
        <pc:spChg chg="add del mod">
          <ac:chgData name="Terumasa TADANO" userId="560ce2ff-f48a-419b-92dc-2f30583b7752" providerId="ADAL" clId="{53D23F9B-5C25-0F47-8B51-8049BE2A684B}" dt="2022-06-24T06:18:51.829" v="726" actId="478"/>
          <ac:spMkLst>
            <pc:docMk/>
            <pc:sldMk cId="2249109491" sldId="345"/>
            <ac:spMk id="16" creationId="{4A4BD07D-7502-C418-C7A4-EF00E4B20E9E}"/>
          </ac:spMkLst>
        </pc:spChg>
        <pc:spChg chg="add mod">
          <ac:chgData name="Terumasa TADANO" userId="560ce2ff-f48a-419b-92dc-2f30583b7752" providerId="ADAL" clId="{53D23F9B-5C25-0F47-8B51-8049BE2A684B}" dt="2022-06-24T06:19:09.155" v="732" actId="113"/>
          <ac:spMkLst>
            <pc:docMk/>
            <pc:sldMk cId="2249109491" sldId="345"/>
            <ac:spMk id="17" creationId="{97B43409-44E2-2301-FCD9-09ADB01C3D26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18" creationId="{68508E56-B090-4348-8FB5-F2115C14C8AD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0" creationId="{B105FC6B-1EAE-8F48-BA1F-B1C8E9796BF4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1" creationId="{0D549C4A-6851-2741-8451-B8F3ACAC59A6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2" creationId="{A0F6DF01-DC9B-2245-98F3-0D02D57BECAC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3" creationId="{DDF0087F-A282-2D44-A23B-A1CBA535F0C1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4" creationId="{5817DFEE-E10E-5A4D-9AAE-7BE222B31E2C}"/>
          </ac:spMkLst>
        </pc:spChg>
        <pc:spChg chg="add mod">
          <ac:chgData name="Terumasa TADANO" userId="560ce2ff-f48a-419b-92dc-2f30583b7752" providerId="ADAL" clId="{53D23F9B-5C25-0F47-8B51-8049BE2A684B}" dt="2022-06-24T06:19:59.842" v="780" actId="1076"/>
          <ac:spMkLst>
            <pc:docMk/>
            <pc:sldMk cId="2249109491" sldId="345"/>
            <ac:spMk id="25" creationId="{76F42427-1EEB-211C-6D20-8DE494962F4D}"/>
          </ac:spMkLst>
        </pc:spChg>
        <pc:spChg chg="add mod">
          <ac:chgData name="Terumasa TADANO" userId="560ce2ff-f48a-419b-92dc-2f30583b7752" providerId="ADAL" clId="{53D23F9B-5C25-0F47-8B51-8049BE2A684B}" dt="2022-06-24T06:22:36.404" v="1094" actId="207"/>
          <ac:spMkLst>
            <pc:docMk/>
            <pc:sldMk cId="2249109491" sldId="345"/>
            <ac:spMk id="26" creationId="{B8DF0A38-FF1F-FACC-B054-4B76535B36CD}"/>
          </ac:spMkLst>
        </pc:spChg>
        <pc:picChg chg="del">
          <ac:chgData name="Terumasa TADANO" userId="560ce2ff-f48a-419b-92dc-2f30583b7752" providerId="ADAL" clId="{53D23F9B-5C25-0F47-8B51-8049BE2A684B}" dt="2022-06-24T06:15:38.253" v="590" actId="478"/>
          <ac:picMkLst>
            <pc:docMk/>
            <pc:sldMk cId="2249109491" sldId="345"/>
            <ac:picMk id="4" creationId="{7B72D82C-6500-EE41-AADA-FFE0F5DABF69}"/>
          </ac:picMkLst>
        </pc:picChg>
      </pc:sldChg>
      <pc:sldChg chg="add del">
        <pc:chgData name="Terumasa TADANO" userId="560ce2ff-f48a-419b-92dc-2f30583b7752" providerId="ADAL" clId="{53D23F9B-5C25-0F47-8B51-8049BE2A684B}" dt="2022-06-24T04:51:15.559" v="46"/>
        <pc:sldMkLst>
          <pc:docMk/>
          <pc:sldMk cId="2341953739" sldId="345"/>
        </pc:sldMkLst>
      </pc:sldChg>
      <pc:sldChg chg="delSp modSp add mod">
        <pc:chgData name="Terumasa TADANO" userId="560ce2ff-f48a-419b-92dc-2f30583b7752" providerId="ADAL" clId="{53D23F9B-5C25-0F47-8B51-8049BE2A684B}" dt="2022-06-28T03:14:32.554" v="3018" actId="20577"/>
        <pc:sldMkLst>
          <pc:docMk/>
          <pc:sldMk cId="579314908" sldId="346"/>
        </pc:sldMkLst>
        <pc:spChg chg="mod">
          <ac:chgData name="Terumasa TADANO" userId="560ce2ff-f48a-419b-92dc-2f30583b7752" providerId="ADAL" clId="{53D23F9B-5C25-0F47-8B51-8049BE2A684B}" dt="2022-06-25T04:36:04.915" v="1648" actId="20577"/>
          <ac:spMkLst>
            <pc:docMk/>
            <pc:sldMk cId="579314908" sldId="346"/>
            <ac:spMk id="2" creationId="{C5448BC9-85C3-7943-B1EA-18DAF54189A5}"/>
          </ac:spMkLst>
        </pc:spChg>
        <pc:spChg chg="del mod">
          <ac:chgData name="Terumasa TADANO" userId="560ce2ff-f48a-419b-92dc-2f30583b7752" providerId="ADAL" clId="{53D23F9B-5C25-0F47-8B51-8049BE2A684B}" dt="2022-06-25T04:36:12.760" v="1651" actId="478"/>
          <ac:spMkLst>
            <pc:docMk/>
            <pc:sldMk cId="579314908" sldId="346"/>
            <ac:spMk id="3" creationId="{EBA02E48-A923-BC41-84E6-1D9F9182771C}"/>
          </ac:spMkLst>
        </pc:spChg>
        <pc:spChg chg="mod">
          <ac:chgData name="Terumasa TADANO" userId="560ce2ff-f48a-419b-92dc-2f30583b7752" providerId="ADAL" clId="{53D23F9B-5C25-0F47-8B51-8049BE2A684B}" dt="2022-06-25T04:49:27.698" v="1928" actId="207"/>
          <ac:spMkLst>
            <pc:docMk/>
            <pc:sldMk cId="579314908" sldId="346"/>
            <ac:spMk id="6" creationId="{706095D7-29AC-284E-8CD9-6905CB04D458}"/>
          </ac:spMkLst>
        </pc:spChg>
        <pc:spChg chg="del">
          <ac:chgData name="Terumasa TADANO" userId="560ce2ff-f48a-419b-92dc-2f30583b7752" providerId="ADAL" clId="{53D23F9B-5C25-0F47-8B51-8049BE2A684B}" dt="2022-06-25T04:36:14.926" v="1652" actId="478"/>
          <ac:spMkLst>
            <pc:docMk/>
            <pc:sldMk cId="579314908" sldId="346"/>
            <ac:spMk id="8" creationId="{75EC6C93-564E-C642-A1E5-322DFE7BAB05}"/>
          </ac:spMkLst>
        </pc:spChg>
        <pc:spChg chg="mod">
          <ac:chgData name="Terumasa TADANO" userId="560ce2ff-f48a-419b-92dc-2f30583b7752" providerId="ADAL" clId="{53D23F9B-5C25-0F47-8B51-8049BE2A684B}" dt="2022-06-26T08:37:10.203" v="2669" actId="20577"/>
          <ac:spMkLst>
            <pc:docMk/>
            <pc:sldMk cId="579314908" sldId="346"/>
            <ac:spMk id="12" creationId="{F3760BE2-2E5D-EB43-BDFB-116C36A00AAD}"/>
          </ac:spMkLst>
        </pc:spChg>
        <pc:spChg chg="mod">
          <ac:chgData name="Terumasa TADANO" userId="560ce2ff-f48a-419b-92dc-2f30583b7752" providerId="ADAL" clId="{53D23F9B-5C25-0F47-8B51-8049BE2A684B}" dt="2022-06-25T04:47:47.267" v="1866" actId="1076"/>
          <ac:spMkLst>
            <pc:docMk/>
            <pc:sldMk cId="579314908" sldId="346"/>
            <ac:spMk id="13" creationId="{DCA541C8-B074-C447-8C07-C44C90069499}"/>
          </ac:spMkLst>
        </pc:spChg>
        <pc:spChg chg="mod">
          <ac:chgData name="Terumasa TADANO" userId="560ce2ff-f48a-419b-92dc-2f30583b7752" providerId="ADAL" clId="{53D23F9B-5C25-0F47-8B51-8049BE2A684B}" dt="2022-06-28T03:14:32.554" v="3018" actId="20577"/>
          <ac:spMkLst>
            <pc:docMk/>
            <pc:sldMk cId="579314908" sldId="346"/>
            <ac:spMk id="14" creationId="{2B423C02-4406-3947-84B6-0C2958B145A6}"/>
          </ac:spMkLst>
        </pc:spChg>
        <pc:picChg chg="del">
          <ac:chgData name="Terumasa TADANO" userId="560ce2ff-f48a-419b-92dc-2f30583b7752" providerId="ADAL" clId="{53D23F9B-5C25-0F47-8B51-8049BE2A684B}" dt="2022-06-25T04:36:09.435" v="1649" actId="478"/>
          <ac:picMkLst>
            <pc:docMk/>
            <pc:sldMk cId="579314908" sldId="346"/>
            <ac:picMk id="9" creationId="{A8BBCA0D-1037-D44C-A57B-5057E952B9A0}"/>
          </ac:picMkLst>
        </pc:picChg>
      </pc:sldChg>
      <pc:sldChg chg="addSp delSp modSp add mod">
        <pc:chgData name="Terumasa TADANO" userId="560ce2ff-f48a-419b-92dc-2f30583b7752" providerId="ADAL" clId="{53D23F9B-5C25-0F47-8B51-8049BE2A684B}" dt="2022-06-28T03:14:46.843" v="3019" actId="20577"/>
        <pc:sldMkLst>
          <pc:docMk/>
          <pc:sldMk cId="2005451631" sldId="347"/>
        </pc:sldMkLst>
        <pc:spChg chg="mod">
          <ac:chgData name="Terumasa TADANO" userId="560ce2ff-f48a-419b-92dc-2f30583b7752" providerId="ADAL" clId="{53D23F9B-5C25-0F47-8B51-8049BE2A684B}" dt="2022-06-25T05:04:20.759" v="2085" actId="14100"/>
          <ac:spMkLst>
            <pc:docMk/>
            <pc:sldMk cId="2005451631" sldId="347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5T05:01:31.898" v="2063" actId="478"/>
          <ac:spMkLst>
            <pc:docMk/>
            <pc:sldMk cId="2005451631" sldId="347"/>
            <ac:spMk id="4" creationId="{5741E9B3-220B-95B7-AB7A-7CEF9B296B17}"/>
          </ac:spMkLst>
        </pc:spChg>
        <pc:spChg chg="add del mod">
          <ac:chgData name="Terumasa TADANO" userId="560ce2ff-f48a-419b-92dc-2f30583b7752" providerId="ADAL" clId="{53D23F9B-5C25-0F47-8B51-8049BE2A684B}" dt="2022-06-25T06:51:53.429" v="2417"/>
          <ac:spMkLst>
            <pc:docMk/>
            <pc:sldMk cId="2005451631" sldId="347"/>
            <ac:spMk id="5" creationId="{027A0526-E286-A3A8-9A3F-DA752462D7D9}"/>
          </ac:spMkLst>
        </pc:spChg>
        <pc:spChg chg="del">
          <ac:chgData name="Terumasa TADANO" userId="560ce2ff-f48a-419b-92dc-2f30583b7752" providerId="ADAL" clId="{53D23F9B-5C25-0F47-8B51-8049BE2A684B}" dt="2022-06-25T05:01:14.798" v="2060" actId="478"/>
          <ac:spMkLst>
            <pc:docMk/>
            <pc:sldMk cId="2005451631" sldId="347"/>
            <ac:spMk id="6" creationId="{706095D7-29AC-284E-8CD9-6905CB04D458}"/>
          </ac:spMkLst>
        </pc:spChg>
        <pc:spChg chg="mod">
          <ac:chgData name="Terumasa TADANO" userId="560ce2ff-f48a-419b-92dc-2f30583b7752" providerId="ADAL" clId="{53D23F9B-5C25-0F47-8B51-8049BE2A684B}" dt="2022-06-28T03:14:46.843" v="3019" actId="20577"/>
          <ac:spMkLst>
            <pc:docMk/>
            <pc:sldMk cId="2005451631" sldId="347"/>
            <ac:spMk id="12" creationId="{F3760BE2-2E5D-EB43-BDFB-116C36A00AAD}"/>
          </ac:spMkLst>
        </pc:spChg>
        <pc:spChg chg="mod">
          <ac:chgData name="Terumasa TADANO" userId="560ce2ff-f48a-419b-92dc-2f30583b7752" providerId="ADAL" clId="{53D23F9B-5C25-0F47-8B51-8049BE2A684B}" dt="2022-06-25T05:04:16.823" v="2084" actId="1076"/>
          <ac:spMkLst>
            <pc:docMk/>
            <pc:sldMk cId="2005451631" sldId="347"/>
            <ac:spMk id="13" creationId="{DCA541C8-B074-C447-8C07-C44C90069499}"/>
          </ac:spMkLst>
        </pc:spChg>
        <pc:spChg chg="mod">
          <ac:chgData name="Terumasa TADANO" userId="560ce2ff-f48a-419b-92dc-2f30583b7752" providerId="ADAL" clId="{53D23F9B-5C25-0F47-8B51-8049BE2A684B}" dt="2022-06-25T07:35:56.947" v="2442" actId="20577"/>
          <ac:spMkLst>
            <pc:docMk/>
            <pc:sldMk cId="2005451631" sldId="347"/>
            <ac:spMk id="14" creationId="{2B423C02-4406-3947-84B6-0C2958B145A6}"/>
          </ac:spMkLst>
        </pc:spChg>
        <pc:picChg chg="add mod">
          <ac:chgData name="Terumasa TADANO" userId="560ce2ff-f48a-419b-92dc-2f30583b7752" providerId="ADAL" clId="{53D23F9B-5C25-0F47-8B51-8049BE2A684B}" dt="2022-06-25T07:34:29.718" v="2438" actId="1076"/>
          <ac:picMkLst>
            <pc:docMk/>
            <pc:sldMk cId="2005451631" sldId="347"/>
            <ac:picMk id="9" creationId="{3114CB07-D677-CB7D-7BB9-4DB6A6B1D05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4:50:4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 24575,'0'9'0,"0"20"0,0 23 0,0 20 0,0 24 0,0-45 0,0 0 0,0 0 0,0 1 0,0 4 0,0 2 0,0-1 0,-1-1 0,-1 0 0,-1 1 0,-3 2 0,-1 0 0,-2-3 0,-2-1 0,0-4 0,-1 0 0,0-1 0,1-1 0,-7 38 0,2-4 0,1-3 0,1-8 0,2-7 0,2-13 0,3-6 0,1-5 0,2 0 0,-1 3 0,-1 8 0,0 5 0,-2 3 0,0-1 0,0-7 0,1-9 0,2-7 0,1-2 0,3 3 0,1 9 0,0 2 0,0-3 0,-2-8 0,1-13 0,-1-10 0,0-1 0,-1 11 0,-5 12 0,-3 8 0,-1-2 0,1-13 0,0-10 0,2-4 0,0-2 0,0 2 0,5-7 0,-3 2 0,6-7 0,-3 0 0,3-1 0,-2 0 0,-1 0 0,0-3 0,2-1 0,0 0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0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 24575,'0'12'0,"0"9"0,0 7 0,0 1 0,0-9 0,0-4 0,-1 14 0,-10 34 0,0-14 0,-2 3 0,-3 8 0,-2 4 0,-3 8 0,-2 1 0,1 1 0,1 1 0,2 4 0,0 1 0,2-1 0,0 0 0,2-6 0,2-1 0,-1-5 0,0-2 0,0-9 0,0-3 0,2-4 0,1-2 0,-7 38 0,5 0 0,3-2 0,1-6 0,1-14 0,3-19 0,3-12 0,1 1 0,1 10 0,0 13 0,0 6 0,0-7 0,0-16 0,0-14 0,2-10 0,1-4 0,3 1 0,1 2 0,-1 1 0,1 0 0,0-1 0,0-1 0,-2-4 0,-3-4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06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24575,'0'96'0,"0"-35"0,0 4 0,0 14 0,0 3 0,0 2 0,0-1 0,0-8 0,0-2 0,0-11 0,0-3 0,0-5 0,0-1 0,0 44 0,0-46 0,0-1 0,0 3 0,0 0 0,0 1 0,0 0 0,0-3 0,-1-1 0,-3 36 0,-2-20 0,-1-21 0,2-15 0,0-7 0,-2 4 0,-3 11 0,-5 13 0,-3 12 0,1 3 0,2-1 0,5-6 0,4-9 0,3-8 0,1-9 0,-1-7 0,-3-3 0,3-13 0,-1-1 0,4-8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0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23.5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1 24575,'0'15'0,"0"10"0,0 19 0,0 18 0,0 15 0,0 13 0,0-40 0,0 0 0,0 3 0,0-1 0,0 1 0,0-1 0,-4 46 0,0-13 0,-1-9 0,1-8 0,4 0 0,0 3 0,0-2 0,-1-1 0,0-8 0,-1-7 0,0-2 0,1-1 0,1 6 0,0 5 0,0 7 0,0 2 0,0 5 0,0 3 0,0 1 0,0-4 0,0-12 0,0-11 0,0-11 0,0-9 0,0-10 0,0-6 0,0-5 0,0 1 0,0 4 0,0 1 0,0 1 0,0 0 0,0 13 0,0 23 0,5 19 0,6 9 0,4-15 0,2-24 0,-4-21 0,-4-14 0,-3-6 0,0-2 0,0 0 0,7 0 0,13-3 0,19-6 0,19-4 0,14-4 0,6 1 0,2 0 0,-1 3 0,4 2 0,4 2 0,-1 4 0,0 2 0,-3 2 0,0 1 0,6 0 0,0 0 0,-3 0 0,1 0 0,-2 0 0,-41 0 0,1 0 0,3 0 0,1 0 0,4 0 0,2 0 0,6 0 0,0 0 0,4 0 0,1 0 0,8 0 0,2 0 0,3 0 0,1 0 0,5 0 0,1 0 0,2 0 0,1 0 0,-1 0 0,-1 0 0,-1 0 0,1 0 0,-2-1 0,-1-1 0,-4 1 0,0 0 0,-3-1 0,-1 1 0,-1 0 0,-1 0 0,3 1 0,2 0 0,1 0 0,1 0 0,-1 0 0,0 0 0,-6 0 0,-2 0 0,-11 0 0,-2 0 0,-6 0 0,-1 0 0,-2 0 0,-1 0 0,1 1 0,1 2 0,3 1 0,1 2 0,-1 1 0,0 1 0,-3 0 0,-2 1 0,-3-2 0,-1-1 0,39 5 0,-11-5 0,-9 0 0,-8-2 0,-2-2 0,3-1 0,12-1 0,9 0 0,3 2 0,-4 2 0,-11 0 0,-7 0 0,-6-2 0,-4-2 0,-8 0 0,-7 0 0,-8 0 0,-6 0 0,0-2 0,3-3 0,4-2 0,1-2 0,-3 2 0,-9 0 0,-8 3 0,-5 0 0,-3 1 0,-1-1 0,0-3 0,1-3 0,4-4 0,-1-4 0,1-2 0,-1 1 0,-4 5 0,-2 1 0,-1-5 0,-2-9 0,-1-8 0,-1-3 0,-2-1 0,0 0 0,-1-1 0,2-3 0,1-4 0,-1-8 0,1-15 0,-1-10 0,1-6 0,2 4 0,0 10 0,0 6 0,0-6 0,-2-9 0,-1-11 0,-2 2 0,-1 13 0,0 9 0,-9-4 0,-8-16 0,9 37 0,-1-1 0,-1-1 0,1 1 0,-6-39 0,10 21 0,7 12 0,4 9 0,0 7 0,0 7 0,0 11 0,0 11 0,0 6 0,0 3 0,0 1 0,0 0 0,0-1 0,-4 2 0,-14 0 0,-30-2 0,-26-2 0,22 0 0,-3 0 0,-8-2 0,-2 1 0,1 1 0,0 1 0,-2 1 0,0 1 0,6 1 0,2 1 0,4 0 0,2 0 0,-43-1 0,19-2 0,15 0 0,10 0 0,5-1 0,-6 0 0,-5-2 0,-8 0 0,-6-3 0,-3-3 0,-2-1 0,2-1 0,3 2 0,0 3 0,-2-1 0,-8-1 0,-8-2 0,-7 1 0,-2 2 0,45 7 0,0 0 0,1 0 0,0 1 0,-2-1 0,1 0 0,-1 0 0,1-1 0,2 2 0,-1-1 0,0 2 0,0 0 0,1 0 0,1 2 0,-1 0 0,0 0 0,0 0 0,0 0 0,1 0 0,-1 0 0,-47 0 0,7 0 0,4 0 0,2 0 0,-5-2 0,-8 0 0,47 0 0,0 0 0,0-1 0,0 0 0,0 1 0,1-1 0,-48-3 0,48 4 0,-2-1 0,-5 1 0,-1 0 0,-5-1 0,0 0 0,-3 0 0,0 0 0,0 0 0,0 0 0,1 0 0,2 0 0,1 1 0,0 1 0,2 0 0,2 0 0,2 1 0,2 0 0,-45 0 0,10 0 0,9 0 0,6 0 0,4 0 0,1 0 0,1 0 0,0 0 0,5 0 0,2 0 0,3 0 0,0 0 0,-3-1 0,1-2 0,2 1 0,5 1 0,6 1 0,3 0 0,2 0 0,2 0 0,-1 0 0,-1 0 0,3 0 0,7 0 0,9 0 0,9 0 0,6 0 0,2 0 0,-1 0 0,3 0 0,-1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25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1 303 24575,'12'-3'0,"17"1"0,22 2 0,25-5 0,-27-1 0,4 0 0,7-4 0,3 0 0,7-1 0,4 0 0,10 1 0,4 3 0,7 2 0,3 0-185,-28 3 0,1-1 1,0 1 184,4-2 0,0 0 0,-1-1 0,1 0 0,0-2 0,0 0 0,1-3 0,-1-1 0,-1-1 0,-4 1 0,0-2 0,-3 1 0,25-6 0,-4 0 0,-17 1 0,-6 2 0,21-4 0,-40 8 0,-32 6 0,-13 5 0,-5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27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24575,'24'0'0,"9"0"0,13 0 0,14 0 0,12 5 0,16 17 0,3 18 0,-41-11 0,-1 5 0,1 5 0,-2 2 0,2 3 0,-1 1 0,1 2 0,0 1 0,-1-1 0,-1 0 0,-1-1 0,-1-2 0,-6-6 0,-2-1 0,24 18 0,-22-22 0,-18-17 0,-18-10 0,-26-14 0,-25-12 0,14 6 0,-1-2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28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24575,'0'28'0,"0"22"0,0 17 0,0 6 0,0-16 0,0-27 0,0-10 0,0-18 0,0 2 0,0-2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29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192 0 24575,'0'28'0,"0"6"0,0 3 0,0-4 0,0-11 0,0-11 0,2-4 0,7-5 0,14 1 0,16 3 0,11 5 0,2 4 0,-2 0 0,-8 0 0,-4 3 0,-5 3 0,-6 2 0,-7-1 0,-7-5 0,-6-2 0,-3 1 0,-3 3 0,-10 6 0,-13 4 0,-19 0 0,-10-4 0,-6-7 0,2-6 0,-3-10 0,-9-18 0,-4-21 0,1-14 0,14-2 0,27 23 0,14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2:30.6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24575,'13'-3'0,"7"1"0,21 2 0,22 0 0,20 0 0,7 0 0,-10 0 0,-15 0 0,-20 0 0,-18 0 0,-15 0 0,-8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4:40:56.2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4:18.3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4:41:50.1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48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24575,'0'22'0,"0"12"0,0 18 0,0 18 0,0 11 0,0 7 0,0 6 0,-2-1 0,-2-3 0,-3-7 0,1-8 0,0-7 0,0-4 0,2-4 0,-3-2 0,1 0 0,2 2 0,1 8 0,2 3 0,1 3 0,0 0 0,0-5 0,0-1 0,0 0 0,-2-1 0,-2-2 0,-2-2 0,-2-5 0,1-4 0,2-2 0,0-3 0,0-1 0,-1-6 0,1-8 0,1-9 0,2-8 0,2 4 0,0 11 0,0 13 0,0 5 0,0-5 0,0-12 0,0-11 0,0 0 0,0 5 0,0 8 0,0 4 0,0-6 0,0-6 0,0-8 0,0-5 0,0-2 0,0-1 0,0-5 0,0-5 0,0-5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5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2 24575,'78'0'0,"-19"0"0,7 0 0,27 0 0,9 0-1155,-15 0 0,5 0 1,4 0 1154,-11 0 0,4 0 0,1 0 0,3 0-481,-11 0 0,3 0 0,0 0 0,2 0 0,1 0 481,7 0 0,2 0 0,1 0 0,0 0 0,2 0 0,-14 0 0,0 0 0,2 0 0,-1 0 0,1 0 0,0 0 0,2 0 0,0-1 0,0 1 0,0 0 0,0 0 0,-1 1 0,-4 0 0,-1 0 0,0 0 0,0 1 0,-1 0 0,0 1 0,13 1 0,0 1 0,-1 0 0,-1 1 0,-1 1 0,-5 0 0,-1 1 0,-1 1 0,-1 0 0,-1 0-72,13 3 0,-1 1 0,-1-1 1,0 0 71,-4 0 0,0-1 0,-1-1 0,-1 1 0,-6-2 0,0-1 0,-1 0 0,0 0-268,-3 1 1,0-1-1,0 0 1,0 2 267,0 1 0,0 0 0,0 2 0,0 0 0,1 3 0,1 0 0,0 1 0,-1 1 0,-1 0 0,0 1 0,-1 0 0,-1-1 0,22 4 0,-1 0 0,-3-3 295,-7-3 1,-2-3-1,-2-2-295,-10-3 0,-1-3 0,-1-1 0,26-1 0,-2-2 1232,-10 0 0,-2-2-1232,-7 1 0,-1 0 912,-6 0 1,-2 0-913,-6 1 0,-1-2 743,-4 1 1,-3-2-744,36-2 564,-24-2-564,-25-1 0,-15 2 0,-15 3 0,-1 0 0,-2 0 0,7-3 0,3-1 0,4-1 0,-9 5 0,-2 0 0,-10 5 0,0 3 0,-5 11 0,-3 14 0,-4 17 0,-2 10 0,0 4 0,0 6 0,2 14 0,2 12 0,7-42 0,0 2 0,0 6 0,1 1 0,0 2 0,-1 1 0,-2 3 0,0 0 0,-2-2 0,-1-2 0,-1-8 0,-1-3 0,-8 37 0,0-22 0,2-12 0,1-5 0,4 5 0,4 8 0,5 2 0,1-5 0,0-14 0,0-13 0,-3-9 0,-1-4 0,-1 9 0,1 12 0,1 12 0,3 2 0,0-11 0,0-10 0,1-19 0,1-4 0,-1-7 0,0 6 0,1 16 0,3 18 0,4 13 0,4 2 0,2-12 0,-2-15 0,-4-14 0,-6-9 0,-4-7 0,-6-2 0,-11 0 0,-12 0 0,-14 0 0,-10 0 0,-2 0 0,-1-4 0,5-6 0,1-4 0,-3-3 0,-11-1 0,-8-2 0,-5 3 0,5-1 0,6 6 0,-4 1 0,-9 1 0,-12-2 0,40 5 0,0 0 0,-1 1 0,0 0 0,2 0 0,0 2 0,-47-3 0,47 5 0,0 1 0,-3 0 0,-1 1 0,-6-1 0,-1 2 0,-4-1 0,0 0 0,-2 0 0,-1 0 0,-1 0 0,-1 0 0,-1 0 0,0 0 0,1 0 0,0 0 0,1 0 0,1 0 0,3 0 0,1 0 0,3 0 0,-1 0 0,-2 0 0,-1 0 0,-1 0 0,-1 0 0,-7 0 0,-1 0 0,1 0 0,0 0 0,-5 0 0,-1 0 0,-1 0 0,0 0 0,-4 0 0,-2 0 0,-9-1 0,-2-1 0,33 0 0,-1 0 0,0 0 0,-2 0 0,-1 0 0,1 0 0,-31-1 0,1 0 0,4 2 0,1 0 0,0 1 0,0 0 0,-4 0 0,-1 0 0,30-1 0,-1 0 0,1 0 0,-31 0 0,3-1 0,6 0 0,3-1 0,5 0 0,3 1 0,4 0 0,0-1 0,-6-1 0,0-1 0,-2-1 0,1 1 0,3-2 0,1 0 0,5 2 0,1 0 0,6 2 0,1 1 0,2 0 0,0 2 0,-5-1 0,0 2 0,-4-1 0,0 0 0,-3 0 0,1 0 0,1 0 0,1 0 0,7-1 0,3 0 0,3 1 0,1-2 0,3 0 0,1-2 0,1-1 0,1-2 0,0-1 0,0-1 0,-41-11 0,20 3 0,21 5 0,18 4 0,9 5 0,-3 2 0,-6 1 0,-7 0 0,-4 0 0,-2 0 0,0 1 0,1 1 0,6 0 0,9 0 0,9-2 0,14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5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24575,'17'4'0,"23"11"0,29 12 0,-23-8 0,4 0 0,8 1 0,2 0 0,4-1 0,0-1 0,3 1 0,1 0 0,2 2 0,0 0 0,0 2 0,0 0 0,0 2 0,1 1 0,4 0 0,5 2 0,-14-7 0,4 1 0,2 0-402,10 2 1,3 1 0,1-1 401,3-1 0,1 0 0,0-1 0,-3-2 0,-1-1 0,-4-2 0,14 1 0,-9-2 0,-23-4 0,-7-2 0,11 5 0,-44-7 0,-16-4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5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0 448 24575,'28'0'0,"40"0"0,-14 0 0,7 0 0,19 0 0,5 0 0,9 0 0,3 0 0,1 0 0,0 0 0,-4 0 0,-2 0 0,-5 0 0,-2 0 0,-8 0 0,-3 0 0,-5 0 0,-1 0 0,1 0 0,-1 0 0,-3 0 0,0 0 0,4 0 0,-1 0 0,-1-2 0,0 0 0,-5-2 0,-1-1 0,-3-1 0,-1-3 0,-7-2 0,-2-2 0,41-17 0,-12-5 0,-3-1 0,-4 1 0,-9 4 0,-9 2 0,-13 2 0,-7-1 0,1-4 0,-2 0 0,-1 2 0,-8 8 0,-7 7 0,-8 7 0,-4 4 0,-3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5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0 24575,'19'0'0,"0"0"0,-9 1 0,-3 3 0,-7 11 0,0 15 0,0 12 0,0 2 0,0-6 0,0-9 0,-3-6 0,-6 1 0,-7 4 0,-10 3 0,-9 1 0,-11-2 0,-9-6 0,-4-4 0,6-6 0,13-4 0,15-5 0,12-2 0,9-2 0,16-1 0,26 2 0,31 6 0,-21-1 0,3 0 0,6 3 0,1-1 0,-1 0 0,-2-1 0,40 2 0,-26-4 0,-28-4 0,-20 0 0,-11-1 0,0-1 0,8 1 0,10 3 0,6 3 0,-2 1 0,-7 2 0,-14-3 0,-3-3 0,-8-2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05:01:5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24575,'9'0'0,"5"0"0,-5 0 0,5 0 0,-5 8 0,7 15 0,6 11 0,0 5 0,-3-8 0,-5-11 0,-4-6 0,-3 0 0,-1 1 0,-2 1 0,-1-6 0,-2 0 0,0-5 0,4 9 0,3 11 0,1 10 0,0 1 0,-4-7 0,-3-6 0,-3 2 0,-8 4 0,-8 5 0,-5-3 0,0-5 0,6-10 0,6-8 0,-3-4 0,-9-8 0,-12-8 0,-9-7 0,1-5 0,8 2 0,14 2 0,8-2 0,7-2 0,2-3 0,1 0 0,1 2 0,0 0 0,1 2 0,0-2 0,2 1 0,3 2 0,1 4 0,3 4 0,0 0 0,5-6 0,2-7 0,2-3 0,-1 3 0,-4 5 0,-5 12 0,0 2 0,-1 5 0,3-3 0,2-1 0,0 0 0,-5 3 0,-2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0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3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8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89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dirty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3E03-DE11-0E4F-9119-1FD9DA76EEBF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5339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32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4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17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49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42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02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9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88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06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77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28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0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07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3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45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00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06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4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04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40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71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9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6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6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9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12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2022/6/28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74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_tutorial/tree/main/hands-on_TSUBAME202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_tutoria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tif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85.png"/><Relationship Id="rId26" Type="http://schemas.openxmlformats.org/officeDocument/2006/relationships/image" Target="../media/image88.png"/><Relationship Id="rId21" Type="http://schemas.openxmlformats.org/officeDocument/2006/relationships/customXml" Target="../ink/ink12.xml"/><Relationship Id="rId34" Type="http://schemas.openxmlformats.org/officeDocument/2006/relationships/image" Target="../media/image92.png"/><Relationship Id="rId7" Type="http://schemas.openxmlformats.org/officeDocument/2006/relationships/customXml" Target="../ink/ink5.xml"/><Relationship Id="rId12" Type="http://schemas.openxmlformats.org/officeDocument/2006/relationships/image" Target="../media/image82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94.png"/><Relationship Id="rId2" Type="http://schemas.openxmlformats.org/officeDocument/2006/relationships/image" Target="../media/image77.emf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customXml" Target="../ink/ink7.xml"/><Relationship Id="rId24" Type="http://schemas.openxmlformats.org/officeDocument/2006/relationships/image" Target="../media/image70.png"/><Relationship Id="rId32" Type="http://schemas.openxmlformats.org/officeDocument/2006/relationships/image" Target="../media/image91.png"/><Relationship Id="rId37" Type="http://schemas.openxmlformats.org/officeDocument/2006/relationships/customXml" Target="../ink/ink20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89.png"/><Relationship Id="rId36" Type="http://schemas.openxmlformats.org/officeDocument/2006/relationships/image" Target="../media/image93.png"/><Relationship Id="rId10" Type="http://schemas.openxmlformats.org/officeDocument/2006/relationships/image" Target="../media/image81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" Type="http://schemas.openxmlformats.org/officeDocument/2006/relationships/image" Target="../media/image78.png"/><Relationship Id="rId9" Type="http://schemas.openxmlformats.org/officeDocument/2006/relationships/customXml" Target="../ink/ink6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Relationship Id="rId27" Type="http://schemas.openxmlformats.org/officeDocument/2006/relationships/customXml" Target="../ink/ink15.xml"/><Relationship Id="rId30" Type="http://schemas.openxmlformats.org/officeDocument/2006/relationships/image" Target="../media/image90.png"/><Relationship Id="rId35" Type="http://schemas.openxmlformats.org/officeDocument/2006/relationships/customXml" Target="../ink/ink19.xml"/><Relationship Id="rId8" Type="http://schemas.openxmlformats.org/officeDocument/2006/relationships/image" Target="../media/image80.png"/><Relationship Id="rId3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1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7" Type="http://schemas.openxmlformats.org/officeDocument/2006/relationships/image" Target="../media/image177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7" Type="http://schemas.openxmlformats.org/officeDocument/2006/relationships/image" Target="../media/image196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r>
              <a:rPr kumimoji="1" lang="ja-JP" altLang="en-US" dirty="0">
                <a:solidFill>
                  <a:srgbClr val="FFC000"/>
                </a:solidFill>
              </a:rPr>
              <a:t>講習会</a:t>
            </a:r>
            <a:br>
              <a:rPr kumimoji="1" lang="en-US" altLang="ja-JP" dirty="0">
                <a:solidFill>
                  <a:srgbClr val="FFC000"/>
                </a:solidFill>
              </a:rPr>
            </a:br>
            <a:r>
              <a:rPr kumimoji="1" lang="en-US" altLang="ja-JP" sz="4400" dirty="0">
                <a:solidFill>
                  <a:schemeClr val="tx1"/>
                </a:solidFill>
              </a:rPr>
              <a:t>- TSUBAME 3.0</a:t>
            </a:r>
            <a:r>
              <a:rPr kumimoji="1" lang="ja-JP" altLang="en-US" sz="4400" dirty="0">
                <a:solidFill>
                  <a:schemeClr val="tx1"/>
                </a:solidFill>
              </a:rPr>
              <a:t>を用いた講習会</a:t>
            </a:r>
            <a:r>
              <a:rPr kumimoji="1" lang="en-US" altLang="ja-JP" sz="4400" dirty="0">
                <a:solidFill>
                  <a:schemeClr val="tx1"/>
                </a:solidFill>
              </a:rPr>
              <a:t> </a:t>
            </a:r>
            <a:r>
              <a:rPr lang="en-US" altLang="ja-JP" sz="4400" dirty="0">
                <a:solidFill>
                  <a:schemeClr val="tx1"/>
                </a:solidFill>
              </a:rPr>
              <a:t>-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28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6941884" y="5774192"/>
            <a:ext cx="5105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https://github.com/ttadano/alamode_tutorial/tree/main/hands-on_TSUBAME2022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783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/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371267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313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276141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0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2636261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Detailed installation method is described in </a:t>
            </a:r>
            <a:br>
              <a:rPr lang="en-US" altLang="ja-JP" dirty="0">
                <a:solidFill>
                  <a:srgbClr val="FFC000"/>
                </a:solidFill>
              </a:rPr>
            </a:br>
            <a:r>
              <a:rPr lang="en-US" altLang="ja-JP" dirty="0">
                <a:solidFill>
                  <a:srgbClr val="FFC000"/>
                </a:solidFill>
              </a:rPr>
              <a:t>https://alamode.readthedocs.io/en/latest/install.html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601018" y="4254384"/>
            <a:ext cx="1121673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echo "[-f /gs/hs0/tgz-hpci-apps/.bash_alamode_setup ] &amp;&amp; . /gs/hs0/tgz-hpci-apps/.bash_alamode_setup" &gt;&gt; ~/.bashrc</a:t>
            </a:r>
          </a:p>
          <a:p>
            <a:r>
              <a:rPr lang="en-US" altLang="ja-JP" dirty="0">
                <a:latin typeface="Inconsolata" pitchFamily="49" charset="0"/>
              </a:rPr>
              <a:t>&gt; . ~/.bashrc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956E8E-4808-1DC8-AFCE-F86620D57B21}"/>
              </a:ext>
            </a:extLst>
          </p:cNvPr>
          <p:cNvSpPr/>
          <p:nvPr/>
        </p:nvSpPr>
        <p:spPr>
          <a:xfrm>
            <a:off x="508421" y="3583822"/>
            <a:ext cx="616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C000"/>
                </a:solidFill>
              </a:rPr>
              <a:t>Today</a:t>
            </a:r>
            <a:r>
              <a:rPr lang="en-US" altLang="ja-JP" dirty="0">
                <a:solidFill>
                  <a:srgbClr val="FFC000"/>
                </a:solidFill>
              </a:rPr>
              <a:t>, we will use the compiled binaries on TSUBAME.</a:t>
            </a:r>
          </a:p>
        </p:txBody>
      </p:sp>
    </p:spTree>
    <p:extLst>
      <p:ext uri="{BB962C8B-B14F-4D97-AF65-F5344CB8AC3E}">
        <p14:creationId xmlns:p14="http://schemas.microsoft.com/office/powerpoint/2010/main" val="66568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Copy hands-on files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2"/>
            <a:ext cx="4795099" cy="3075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copy the input files for the hands-on session from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</a:rPr>
              <a:t>/gs/hs0/tgz-hpci-apps/</a:t>
            </a: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451950" y="1981429"/>
            <a:ext cx="4908039" cy="132343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cd</a:t>
            </a:r>
            <a:br>
              <a:rPr lang="en-US" altLang="ja-JP" sz="1600" dirty="0">
                <a:latin typeface="Inconsolata" pitchFamily="49" charset="0"/>
              </a:rPr>
            </a:br>
            <a:r>
              <a:rPr lang="en-US" altLang="ja-JP" sz="1600" dirty="0">
                <a:latin typeface="Inconsolata" pitchFamily="49" charset="0"/>
              </a:rPr>
              <a:t>&gt; cd t3workspace</a:t>
            </a:r>
          </a:p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>
                <a:latin typeface="Inconsolata Medium" panose="020B0609030003000000" pitchFamily="49" charset="0"/>
              </a:rPr>
              <a:t>cp -r $WORK/alamode_handson2022.tar.bz2 .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 -xvjf </a:t>
            </a:r>
            <a:r>
              <a:rPr lang="en-US" altLang="ja-JP" sz="1600" dirty="0">
                <a:latin typeface="Inconsolata Medium" panose="020B0609030003000000" pitchFamily="49" charset="0"/>
              </a:rPr>
              <a:t>alamode_handson2022.tar.bz2</a:t>
            </a:r>
            <a:br>
              <a:rPr lang="en-US" altLang="ja-JP" sz="1600" dirty="0">
                <a:latin typeface="Inconsolata Medium" panose="020B0609030003000000" pitchFamily="49" charset="0"/>
              </a:rPr>
            </a:br>
            <a:r>
              <a:rPr lang="en-US" altLang="ja-JP" sz="1600" dirty="0">
                <a:latin typeface="Inconsolata Medium" panose="020B0609030003000000" pitchFamily="49" charset="0"/>
              </a:rPr>
              <a:t>&gt; cd alamode_handson2022</a:t>
            </a:r>
            <a:endParaRPr lang="pt" altLang="ja-JP" sz="1600" dirty="0">
              <a:latin typeface="Inconsolata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C385F8-A168-B9B8-57CE-BDB10EA71527}"/>
              </a:ext>
            </a:extLst>
          </p:cNvPr>
          <p:cNvSpPr/>
          <p:nvPr/>
        </p:nvSpPr>
        <p:spPr>
          <a:xfrm>
            <a:off x="7128510" y="43458"/>
            <a:ext cx="4908039" cy="67710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" altLang="ja-JP" sz="1400" dirty="0">
                <a:latin typeface="Inconsolata" pitchFamily="49" charset="0"/>
              </a:rPr>
              <a:t>&gt; </a:t>
            </a:r>
            <a:r>
              <a:rPr lang="pt" altLang="ja-JP" sz="1400" dirty="0" err="1">
                <a:latin typeface="Inconsolata" pitchFamily="49" charset="0"/>
              </a:rPr>
              <a:t>tree</a:t>
            </a:r>
            <a:r>
              <a:rPr lang="pt" altLang="ja-JP" sz="1400" dirty="0">
                <a:latin typeface="Inconsolata" pitchFamily="49" charset="0"/>
              </a:rPr>
              <a:t> -L 2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1_force_constant_silicon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hands-on_1.ipynb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2_force_constant_graphene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Extra_hands-on_1.ipynb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hands-on_2.ipynb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3_thermal_conductivity_silicon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hands-on_3.ipynb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4_thermal_conductivity_graphene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hands-on_4.ipynb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5_self_consistent_phonon_STO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hands-on_5.ipynb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6_thermal_conductivity_STO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hands-on_6.ipynb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└── work</a:t>
            </a: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036AE93D-E140-6792-87E0-8ED38A08D463}"/>
              </a:ext>
            </a:extLst>
          </p:cNvPr>
          <p:cNvSpPr txBox="1">
            <a:spLocks/>
          </p:cNvSpPr>
          <p:nvPr/>
        </p:nvSpPr>
        <p:spPr>
          <a:xfrm>
            <a:off x="480380" y="4011930"/>
            <a:ext cx="6046150" cy="265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atin typeface="+mn-lt"/>
              </a:rPr>
              <a:t>If you don’t have an access to TSUBAME3.0, the same files can be downloaded from </a:t>
            </a:r>
            <a:r>
              <a:rPr lang="en-US" altLang="ja-JP" dirty="0">
                <a:latin typeface="+mn-lt"/>
                <a:hlinkClick r:id="rId2"/>
              </a:rPr>
              <a:t>https://github.com/ttadano/alamode_tutorial</a:t>
            </a:r>
            <a:endParaRPr lang="en-US" altLang="ja-JP" dirty="0">
              <a:latin typeface="+mn-lt"/>
            </a:endParaRPr>
          </a:p>
          <a:p>
            <a:pPr marL="0" indent="0">
              <a:buNone/>
            </a:pP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Font typeface="Wingdings 3" charset="2"/>
              <a:buNone/>
            </a:pPr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971F39A-3FE5-75A7-1348-8DD7B3DB28D9}"/>
              </a:ext>
            </a:extLst>
          </p:cNvPr>
          <p:cNvSpPr/>
          <p:nvPr/>
        </p:nvSpPr>
        <p:spPr>
          <a:xfrm>
            <a:off x="451950" y="5325038"/>
            <a:ext cx="6371760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cd somewhere_to_place_files</a:t>
            </a:r>
          </a:p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>
                <a:latin typeface="Inconsolata Medium" panose="020B0609030003000000" pitchFamily="49" charset="0"/>
              </a:rPr>
              <a:t>git clone https://github.com/ttadano/alamode_tutorial.git</a:t>
            </a:r>
            <a:br>
              <a:rPr lang="en-US" altLang="ja-JP" sz="1600" dirty="0">
                <a:latin typeface="Inconsolata Medium" panose="020B0609030003000000" pitchFamily="49" charset="0"/>
              </a:rPr>
            </a:br>
            <a:r>
              <a:rPr lang="en-US" altLang="ja-JP" sz="1600" dirty="0">
                <a:latin typeface="Inconsolata Medium" panose="020B0609030003000000" pitchFamily="49" charset="0"/>
              </a:rPr>
              <a:t>&gt; cd alamode_tutorial/hands-on_TSUBAME2022</a:t>
            </a:r>
            <a:endParaRPr lang="pt" altLang="ja-JP" sz="1600" dirty="0"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5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86177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7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50293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functionality of ALM (30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1: Extraction of harmonic/anharmonic force constants ( ~40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2: Using python wrapper of ALM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(lunck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functionality of ANPHON (30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3: Thermal conductivity calculation using ANPHON (~ 30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(short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4: Finite-temperature phonon calculation using ANPHON (~ 90mins.)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1.4.0),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787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 (pymatgen)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37B27FD-2E00-8D5A-6E20-7595BFB05209}"/>
              </a:ext>
            </a:extLst>
          </p:cNvPr>
          <p:cNvSpPr/>
          <p:nvPr/>
        </p:nvSpPr>
        <p:spPr>
          <a:xfrm>
            <a:off x="420547" y="1063416"/>
            <a:ext cx="579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>
                <a:latin typeface="Inconsolata" pitchFamily="49" charset="0"/>
              </a:rPr>
              <a:t>from pymatgen.core import Structure</a:t>
            </a:r>
          </a:p>
          <a:p>
            <a:endParaRPr lang="en-US" altLang="ja-JP" sz="1600">
              <a:latin typeface="Inconsolata" pitchFamily="49" charset="0"/>
            </a:endParaRPr>
          </a:p>
          <a:p>
            <a:r>
              <a:rPr lang="en-US" altLang="ja-JP" sz="1600">
                <a:latin typeface="Inconsolata" pitchFamily="49" charset="0"/>
              </a:rPr>
              <a:t>scaling_matrix = [[-2, 2, 2],</a:t>
            </a:r>
          </a:p>
          <a:p>
            <a:r>
              <a:rPr lang="en-US" altLang="ja-JP" sz="1600">
                <a:latin typeface="Inconsolata" pitchFamily="49" charset="0"/>
              </a:rPr>
              <a:t>                  [ 2,-2, 2],</a:t>
            </a:r>
          </a:p>
          <a:p>
            <a:r>
              <a:rPr lang="en-US" altLang="ja-JP" sz="1600">
                <a:latin typeface="Inconsolata" pitchFamily="49" charset="0"/>
              </a:rPr>
              <a:t>                  [ 2, 2,-2]]</a:t>
            </a:r>
          </a:p>
          <a:p>
            <a:endParaRPr lang="en-US" altLang="ja-JP" sz="1600">
              <a:latin typeface="Inconsolata" pitchFamily="49" charset="0"/>
            </a:endParaRPr>
          </a:p>
          <a:p>
            <a:r>
              <a:rPr lang="en-US" altLang="ja-JP" sz="1600">
                <a:latin typeface="Inconsolata" pitchFamily="49" charset="0"/>
              </a:rPr>
              <a:t># Make POSCAR of supercell</a:t>
            </a:r>
          </a:p>
          <a:p>
            <a:r>
              <a:rPr lang="en-US" altLang="ja-JP" sz="1600">
                <a:latin typeface="Inconsolata" pitchFamily="49" charset="0"/>
              </a:rPr>
              <a:t>Structure.from_file('primitive.POSCAR.vasp')</a:t>
            </a:r>
          </a:p>
          <a:p>
            <a:r>
              <a:rPr lang="en-US" altLang="ja-JP" sz="1600">
                <a:latin typeface="Inconsolata" pitchFamily="49" charset="0"/>
              </a:rPr>
              <a:t>Structure.make_supercell(structure, scaling_matrix)</a:t>
            </a:r>
            <a:endParaRPr lang="ja-JP" altLang="en-US" sz="1600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2F580B-A71B-8EF3-6A92-901233106517}"/>
              </a:ext>
            </a:extLst>
          </p:cNvPr>
          <p:cNvSpPr/>
          <p:nvPr/>
        </p:nvSpPr>
        <p:spPr>
          <a:xfrm>
            <a:off x="440867" y="3710656"/>
            <a:ext cx="6518318" cy="30469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cp ../ref/makedisp_vasp.py .</a:t>
            </a:r>
            <a:endParaRPr lang="en" altLang="ja-JP" sz="1600" dirty="0">
              <a:solidFill>
                <a:srgbClr val="FFFFFF"/>
              </a:solidFill>
              <a:latin typeface="Inconsolata" panose="020B0609030003000000" pitchFamily="49" charset="0"/>
            </a:endParaRP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python makedisp_vasp.py</a:t>
            </a:r>
            <a:b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less </a:t>
            </a:r>
            <a:r>
              <a:rPr lang="en-US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SPOSCAR</a:t>
            </a:r>
            <a:endParaRPr lang="en" altLang="ja-JP" sz="1600" dirty="0">
              <a:solidFill>
                <a:srgbClr val="F4F4F4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Si64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1.000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10.8060000000000     0.0000000000000     0.0000000000000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 0.0000000000000    10.8060000000000     0.0000000000000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 0.0000000000000     0.0000000000000    10.8060000000000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Si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64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...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12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068619" y="1534379"/>
            <a:ext cx="3339139" cy="46782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1.88972612545783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10.806  0.000  0.000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 0.000 10.806  0.000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 0.000  0.000 10.806 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Fractional coordinates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of 64 atoms, which must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be exactly the same as 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si222.POSCAR.vasp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1 0.5000 0.0000 0.0000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1 0.7500 0.2500 0.0000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1 0.1250 0.8750 0.8750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328412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90876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0.01 --prefix harm -pf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0.500925411808255   0.000000000000000   0.000000000000000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0.750000000000000   0.250000000000000   0.000000000000000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0.750000000000000   0.000000000000000   0.250000000000000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18305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478063" y="1560198"/>
            <a:ext cx="791077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ALM0.in and run ALM again)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-pf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-pf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117952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407249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../data/vasprun_harmonic1.xml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python -m extract </a:t>
            </a:r>
            <a:r>
              <a:rPr lang="en-US" altLang="ja-JP" dirty="0">
                <a:latin typeface="Inconsolata" pitchFamily="49" charset="0"/>
              </a:rPr>
              <a:t>--VASP SPOSCAR ../data/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vasprun_cubic01.xml, Snapshot: 1, E_pot (eV): -381.42981293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0.0755891       0.0000000       0.0000000      -2.08143550E-02 -0.00000000E+00  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0.0000000       0.0000000       0.0000000       3.04690602E-04  2.97841791E-04  1.51655908E-04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0.0000000       0.0000000       0.0000000       3.04690602E-04  1.51655908E-04  2.97841791E-04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7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0.569031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0.12064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3631360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</a:t>
            </a:r>
            <a:r>
              <a:rPr lang="en" altLang="ja-JP" b="1" dirty="0">
                <a:solidFill>
                  <a:schemeClr val="accent3"/>
                </a:solidFill>
              </a:rPr>
              <a:t>graphene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149362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579193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 err="1"/>
              <a:t>LDA</a:t>
            </a:r>
            <a:r>
              <a:rPr lang="en-US" altLang="ja-JP" dirty="0"/>
              <a:t> xc functional</a:t>
            </a:r>
          </a:p>
          <a:p>
            <a:r>
              <a:rPr lang="en-US" altLang="ja-JP" dirty="0"/>
              <a:t>5x5x1 supercell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4255940" y="3484505"/>
            <a:ext cx="7620600" cy="30777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2_force_constant_graphene/work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less primitive.POSCAR.vasp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P6/mmm (191) C128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1.000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2.44650000000000    0.00000000000000    0.00000000000000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-1.22325000000000    2.11873115035863    0.00000000000000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0.00000000000000    0.00000000000000   15.00000000000000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C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0.66666666666667     0.33333333333333     0.00000000000000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0.33333333333333     0.66666666666667     0.00000000000000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3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Fitting harmonic terms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326877" y="1247812"/>
            <a:ext cx="10417323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makedisp_vasp.py</a:t>
            </a:r>
            <a:endParaRPr lang="en" altLang="ja-JP" dirty="0">
              <a:solidFill>
                <a:srgbClr val="FFFFFF"/>
              </a:solidFill>
              <a:latin typeface="Inconsolata" panose="020B0609030003000000" pitchFamily="49" charset="0"/>
            </a:endParaRPr>
          </a:p>
          <a:p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cp ALM0.in ALM1.in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(edit ALM1.in)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../data/vasprun_harmonic?.xml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br>
              <a:rPr lang="en-US" altLang="ja-JP" dirty="0" err="1">
                <a:latin typeface="Inconsolata" pitchFamily="49" charset="0"/>
              </a:rPr>
            </a:br>
            <a:r>
              <a:rPr lang="en-US" altLang="ja-JP" dirty="0" err="1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1.74943</a:t>
            </a:r>
          </a:p>
          <a:p>
            <a:endParaRPr lang="en-US" altLang="ja-JP" dirty="0">
              <a:latin typeface="Inconsolata" pitchFamily="49" charset="0"/>
            </a:endParaRPr>
          </a:p>
          <a:p>
            <a:endParaRPr lang="en" altLang="ja-JP" dirty="0">
              <a:solidFill>
                <a:srgbClr val="F4F4F4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../data/vasprun_random??.xml &gt; </a:t>
            </a:r>
            <a:r>
              <a:rPr lang="en-US" altLang="ja-JP" dirty="0" err="1">
                <a:latin typeface="Inconsolata" pitchFamily="49" charset="0"/>
              </a:rPr>
              <a:t>DFSET_random</a:t>
            </a:r>
            <a:endParaRPr lang="en" altLang="ja-JP" dirty="0">
              <a:solidFill>
                <a:srgbClr val="F4F4F4"/>
              </a:solidFill>
              <a:latin typeface="Inconsolata" panose="020B0609030003000000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DF652EF-10E2-1EFA-2CAF-85D4A18F6A49}"/>
                  </a:ext>
                </a:extLst>
              </p14:cNvPr>
              <p14:cNvContentPartPr/>
              <p14:nvPr/>
            </p14:nvContentPartPr>
            <p14:xfrm>
              <a:off x="688418" y="2306455"/>
              <a:ext cx="360" cy="36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DF652EF-10E2-1EFA-2CAF-85D4A18F6A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418" y="229781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71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1.4.0 (Released June 21</a:t>
            </a:r>
            <a:r>
              <a:rPr lang="en-US" altLang="ja-JP" baseline="30000" dirty="0"/>
              <a:t>st</a:t>
            </a:r>
            <a:r>
              <a:rPr lang="en-US" altLang="ja-JP" dirty="0"/>
              <a:t>, 2022)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Masuki (Structure optimization at finite temperature)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Anharmonic terms</a:t>
            </a:r>
            <a:endParaRPr kumimoji="1" lang="ja-JP" altLang="en-US" sz="32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A45E1836-E30F-BE61-5C80-C85E8BAE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68" y="5399260"/>
            <a:ext cx="9905998" cy="1131925"/>
          </a:xfrm>
        </p:spPr>
        <p:txBody>
          <a:bodyPr>
            <a:normAutofit/>
          </a:bodyPr>
          <a:lstStyle/>
          <a:p>
            <a:r>
              <a:rPr lang="en" altLang="ja-JP" dirty="0"/>
              <a:t>Use </a:t>
            </a:r>
            <a:r>
              <a:rPr lang="en" altLang="ja-JP" dirty="0">
                <a:solidFill>
                  <a:schemeClr val="accent3"/>
                </a:solidFill>
              </a:rPr>
              <a:t>compressive sensing approach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Displace </a:t>
            </a:r>
            <a:r>
              <a:rPr lang="en" altLang="ja-JP" b="1" dirty="0">
                <a:solidFill>
                  <a:schemeClr val="accent3"/>
                </a:solidFill>
              </a:rPr>
              <a:t>all atoms </a:t>
            </a:r>
            <a:r>
              <a:rPr lang="en" altLang="ja-JP" dirty="0">
                <a:solidFill>
                  <a:schemeClr val="accent3"/>
                </a:solidFill>
              </a:rPr>
              <a:t>in the supercell (randomly)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69F9C9F-BD73-051D-073E-4B0F107BB5D0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53FB9B-599E-9754-C91D-28D533F22F26}"/>
              </a:ext>
            </a:extLst>
          </p:cNvPr>
          <p:cNvSpPr/>
          <p:nvPr/>
        </p:nvSpPr>
        <p:spPr>
          <a:xfrm>
            <a:off x="221793" y="1608530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*-*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8.1 8.1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F81838-2B9F-DA5C-35FD-F788A4EEB4BF}"/>
              </a:ext>
            </a:extLst>
          </p:cNvPr>
          <p:cNvSpPr/>
          <p:nvPr/>
        </p:nvSpPr>
        <p:spPr>
          <a:xfrm>
            <a:off x="2970065" y="1608530"/>
            <a:ext cx="6359674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(edit ALM0.in; see left)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grep "Number of disp" ALM0.log</a:t>
            </a: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 </a:t>
            </a: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Number of disp. patterns for  HARMONIC : 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Number of disp. patterns for   ANHARM3 : 119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Number of disp. patterns for   ANHARM4 : 1132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30A6A4-8D0B-2609-A091-857FFEDB1F76}"/>
              </a:ext>
            </a:extLst>
          </p:cNvPr>
          <p:cNvSpPr/>
          <p:nvPr/>
        </p:nvSpPr>
        <p:spPr>
          <a:xfrm>
            <a:off x="2970065" y="3615305"/>
            <a:ext cx="703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altLang="ja-JP" dirty="0">
                <a:solidFill>
                  <a:prstClr val="white"/>
                </a:solidFill>
              </a:rPr>
              <a:t>The number of displacement patterns is </a:t>
            </a:r>
            <a:r>
              <a:rPr lang="en" altLang="ja-JP" b="1" dirty="0">
                <a:solidFill>
                  <a:prstClr val="white"/>
                </a:solidFill>
              </a:rPr>
              <a:t>119</a:t>
            </a:r>
            <a:r>
              <a:rPr lang="en" altLang="ja-JP" dirty="0">
                <a:solidFill>
                  <a:prstClr val="white"/>
                </a:solidFill>
              </a:rPr>
              <a:t> for  computing the </a:t>
            </a:r>
            <a:r>
              <a:rPr lang="en" altLang="ja-JP" b="1" dirty="0">
                <a:solidFill>
                  <a:prstClr val="white"/>
                </a:solidFill>
              </a:rPr>
              <a:t>third-order </a:t>
            </a:r>
            <a:r>
              <a:rPr lang="en" altLang="ja-JP" dirty="0">
                <a:solidFill>
                  <a:prstClr val="white"/>
                </a:solidFill>
              </a:rPr>
              <a:t>terms and 119+1132=</a:t>
            </a:r>
            <a:r>
              <a:rPr lang="en" altLang="ja-JP" b="1" dirty="0">
                <a:solidFill>
                  <a:prstClr val="white"/>
                </a:solidFill>
              </a:rPr>
              <a:t>1251</a:t>
            </a:r>
            <a:r>
              <a:rPr lang="en" altLang="ja-JP" dirty="0">
                <a:solidFill>
                  <a:prstClr val="white"/>
                </a:solidFill>
              </a:rPr>
              <a:t> for computing up to the </a:t>
            </a:r>
            <a:r>
              <a:rPr lang="en" altLang="ja-JP" b="1" dirty="0">
                <a:solidFill>
                  <a:prstClr val="white"/>
                </a:solidFill>
              </a:rPr>
              <a:t>fourth-order</a:t>
            </a:r>
            <a:r>
              <a:rPr lang="en" altLang="ja-JP" dirty="0">
                <a:solidFill>
                  <a:prstClr val="white"/>
                </a:solidFill>
              </a:rPr>
              <a:t> terms. </a:t>
            </a:r>
            <a:r>
              <a:rPr lang="en" altLang="ja-JP" b="1" dirty="0">
                <a:solidFill>
                  <a:srgbClr val="FB6A17"/>
                </a:solidFill>
              </a:rPr>
              <a:t>This is expensive!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1F51DC8-5056-BD8C-63DF-76B3551689CB}"/>
              </a:ext>
            </a:extLst>
          </p:cNvPr>
          <p:cNvSpPr/>
          <p:nvPr/>
        </p:nvSpPr>
        <p:spPr>
          <a:xfrm>
            <a:off x="1231960" y="4791084"/>
            <a:ext cx="417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A more efficient approach</a:t>
            </a:r>
            <a:endParaRPr lang="ja-JP" altLang="en-US" sz="240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28A42552-7A8C-64A5-B8C9-2C48A0A120A2}"/>
                  </a:ext>
                </a:extLst>
              </p14:cNvPr>
              <p14:cNvContentPartPr/>
              <p14:nvPr/>
            </p14:nvContentPartPr>
            <p14:xfrm>
              <a:off x="6453245" y="553867"/>
              <a:ext cx="360" cy="36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28A42552-7A8C-64A5-B8C9-2C48A0A12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5605" y="446227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10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856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graphene_anharm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50; NKD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C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3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8.1 8.1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20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super551.xml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490219" y="57562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fourth-order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20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459298" y="1088456"/>
            <a:ext cx="456876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cp ALM0.in CV.in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(edit CV.in)</a:t>
            </a:r>
          </a:p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1-2 mins.)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(plot graphene_anharm.cvscore using a plotting software)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0FACDB-D51A-0214-6DF1-8FCDA0EB1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33249" y="3373155"/>
            <a:ext cx="5202608" cy="3331166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F72DC63-9067-5546-E186-8DA45DDF0A34}"/>
                  </a:ext>
                </a:extLst>
              </p14:cNvPr>
              <p14:cNvContentPartPr/>
              <p14:nvPr/>
            </p14:nvContentPartPr>
            <p14:xfrm>
              <a:off x="5427965" y="324187"/>
              <a:ext cx="360" cy="36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F72DC63-9067-5546-E186-8DA45DDF0A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9965" y="21618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68EED2B-156E-1DAC-7314-CE8F08AE2C74}"/>
                  </a:ext>
                </a:extLst>
              </p14:cNvPr>
              <p14:cNvContentPartPr/>
              <p14:nvPr/>
            </p14:nvContentPartPr>
            <p14:xfrm>
              <a:off x="3638978" y="4270975"/>
              <a:ext cx="41760" cy="97596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68EED2B-156E-1DAC-7314-CE8F08AE2C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9978" y="4261975"/>
                <a:ext cx="59400" cy="9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EAD83DFE-E7AB-9A22-16E7-C37AA06475EC}"/>
              </a:ext>
            </a:extLst>
          </p:cNvPr>
          <p:cNvGrpSpPr/>
          <p:nvPr/>
        </p:nvGrpSpPr>
        <p:grpSpPr>
          <a:xfrm>
            <a:off x="3616658" y="4291135"/>
            <a:ext cx="3273840" cy="1504440"/>
            <a:chOff x="3616658" y="4291135"/>
            <a:chExt cx="3273840" cy="15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インク 18">
                  <a:extLst>
                    <a:ext uri="{FF2B5EF4-FFF2-40B4-BE49-F238E27FC236}">
                      <a16:creationId xmlns:a16="http://schemas.microsoft.com/office/drawing/2014/main" id="{A5C7D9AC-6645-0F1D-0E02-BC7F9BF52A1B}"/>
                    </a:ext>
                  </a:extLst>
                </p14:cNvPr>
                <p14:cNvContentPartPr/>
                <p14:nvPr/>
              </p14:nvContentPartPr>
              <p14:xfrm>
                <a:off x="3616658" y="4291135"/>
                <a:ext cx="3273840" cy="1048680"/>
              </p14:xfrm>
            </p:contentPart>
          </mc:Choice>
          <mc:Fallback>
            <p:pic>
              <p:nvPicPr>
                <p:cNvPr id="19" name="インク 18">
                  <a:extLst>
                    <a:ext uri="{FF2B5EF4-FFF2-40B4-BE49-F238E27FC236}">
                      <a16:creationId xmlns:a16="http://schemas.microsoft.com/office/drawing/2014/main" id="{A5C7D9AC-6645-0F1D-0E02-BC7F9BF52A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7658" y="4282495"/>
                  <a:ext cx="32914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インク 19">
                  <a:extLst>
                    <a:ext uri="{FF2B5EF4-FFF2-40B4-BE49-F238E27FC236}">
                      <a16:creationId xmlns:a16="http://schemas.microsoft.com/office/drawing/2014/main" id="{1C1243F9-7925-9AAB-0896-5C87B0F7F06B}"/>
                    </a:ext>
                  </a:extLst>
                </p14:cNvPr>
                <p14:cNvContentPartPr/>
                <p14:nvPr/>
              </p14:nvContentPartPr>
              <p14:xfrm>
                <a:off x="3762098" y="5354575"/>
                <a:ext cx="924840" cy="265680"/>
              </p14:xfrm>
            </p:contentPart>
          </mc:Choice>
          <mc:Fallback>
            <p:pic>
              <p:nvPicPr>
                <p:cNvPr id="20" name="インク 19">
                  <a:extLst>
                    <a:ext uri="{FF2B5EF4-FFF2-40B4-BE49-F238E27FC236}">
                      <a16:creationId xmlns:a16="http://schemas.microsoft.com/office/drawing/2014/main" id="{1C1243F9-7925-9AAB-0896-5C87B0F7F0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3458" y="5345575"/>
                  <a:ext cx="942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インク 23">
                  <a:extLst>
                    <a:ext uri="{FF2B5EF4-FFF2-40B4-BE49-F238E27FC236}">
                      <a16:creationId xmlns:a16="http://schemas.microsoft.com/office/drawing/2014/main" id="{F8107045-916E-2FC8-F188-C931D0D6B680}"/>
                    </a:ext>
                  </a:extLst>
                </p14:cNvPr>
                <p14:cNvContentPartPr/>
                <p14:nvPr/>
              </p14:nvContentPartPr>
              <p14:xfrm>
                <a:off x="5663978" y="5470855"/>
                <a:ext cx="1050840" cy="161280"/>
              </p14:xfrm>
            </p:contentPart>
          </mc:Choice>
          <mc:Fallback>
            <p:pic>
              <p:nvPicPr>
                <p:cNvPr id="24" name="インク 23">
                  <a:extLst>
                    <a:ext uri="{FF2B5EF4-FFF2-40B4-BE49-F238E27FC236}">
                      <a16:creationId xmlns:a16="http://schemas.microsoft.com/office/drawing/2014/main" id="{F8107045-916E-2FC8-F188-C931D0D6B6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54978" y="5462215"/>
                  <a:ext cx="10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インク 25">
                  <a:extLst>
                    <a:ext uri="{FF2B5EF4-FFF2-40B4-BE49-F238E27FC236}">
                      <a16:creationId xmlns:a16="http://schemas.microsoft.com/office/drawing/2014/main" id="{AE8F0A66-2421-A1A8-1DC9-72D0238EE38C}"/>
                    </a:ext>
                  </a:extLst>
                </p14:cNvPr>
                <p14:cNvContentPartPr/>
                <p14:nvPr/>
              </p14:nvContentPartPr>
              <p14:xfrm>
                <a:off x="4848938" y="5530975"/>
                <a:ext cx="305280" cy="205920"/>
              </p14:xfrm>
            </p:contentPart>
          </mc:Choice>
          <mc:Fallback>
            <p:pic>
              <p:nvPicPr>
                <p:cNvPr id="26" name="インク 25">
                  <a:extLst>
                    <a:ext uri="{FF2B5EF4-FFF2-40B4-BE49-F238E27FC236}">
                      <a16:creationId xmlns:a16="http://schemas.microsoft.com/office/drawing/2014/main" id="{AE8F0A66-2421-A1A8-1DC9-72D0238EE3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39938" y="5521975"/>
                  <a:ext cx="322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インク 26">
                  <a:extLst>
                    <a:ext uri="{FF2B5EF4-FFF2-40B4-BE49-F238E27FC236}">
                      <a16:creationId xmlns:a16="http://schemas.microsoft.com/office/drawing/2014/main" id="{EC3493AC-FF98-F053-A84D-E30C1F661478}"/>
                    </a:ext>
                  </a:extLst>
                </p14:cNvPr>
                <p14:cNvContentPartPr/>
                <p14:nvPr/>
              </p14:nvContentPartPr>
              <p14:xfrm>
                <a:off x="5164658" y="5588575"/>
                <a:ext cx="119160" cy="207000"/>
              </p14:xfrm>
            </p:contentPart>
          </mc:Choice>
          <mc:Fallback>
            <p:pic>
              <p:nvPicPr>
                <p:cNvPr id="27" name="インク 26">
                  <a:extLst>
                    <a:ext uri="{FF2B5EF4-FFF2-40B4-BE49-F238E27FC236}">
                      <a16:creationId xmlns:a16="http://schemas.microsoft.com/office/drawing/2014/main" id="{EC3493AC-FF98-F053-A84D-E30C1F661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6018" y="5579935"/>
                  <a:ext cx="13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インク 28">
                  <a:extLst>
                    <a:ext uri="{FF2B5EF4-FFF2-40B4-BE49-F238E27FC236}">
                      <a16:creationId xmlns:a16="http://schemas.microsoft.com/office/drawing/2014/main" id="{D182CBF9-CB3A-9815-A19A-067EB7C0D573}"/>
                    </a:ext>
                  </a:extLst>
                </p14:cNvPr>
                <p14:cNvContentPartPr/>
                <p14:nvPr/>
              </p14:nvContentPartPr>
              <p14:xfrm>
                <a:off x="5091938" y="4303735"/>
                <a:ext cx="132480" cy="996840"/>
              </p14:xfrm>
            </p:contentPart>
          </mc:Choice>
          <mc:Fallback>
            <p:pic>
              <p:nvPicPr>
                <p:cNvPr id="29" name="インク 28">
                  <a:extLst>
                    <a:ext uri="{FF2B5EF4-FFF2-40B4-BE49-F238E27FC236}">
                      <a16:creationId xmlns:a16="http://schemas.microsoft.com/office/drawing/2014/main" id="{D182CBF9-CB3A-9815-A19A-067EB7C0D5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2938" y="4295095"/>
                  <a:ext cx="15012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インク 30">
                  <a:extLst>
                    <a:ext uri="{FF2B5EF4-FFF2-40B4-BE49-F238E27FC236}">
                      <a16:creationId xmlns:a16="http://schemas.microsoft.com/office/drawing/2014/main" id="{A8B27E95-437A-68C8-A23C-1794F5122760}"/>
                    </a:ext>
                  </a:extLst>
                </p14:cNvPr>
                <p14:cNvContentPartPr/>
                <p14:nvPr/>
              </p14:nvContentPartPr>
              <p14:xfrm>
                <a:off x="4254938" y="4324255"/>
                <a:ext cx="145080" cy="896760"/>
              </p14:xfrm>
            </p:contentPart>
          </mc:Choice>
          <mc:Fallback>
            <p:pic>
              <p:nvPicPr>
                <p:cNvPr id="31" name="インク 30">
                  <a:extLst>
                    <a:ext uri="{FF2B5EF4-FFF2-40B4-BE49-F238E27FC236}">
                      <a16:creationId xmlns:a16="http://schemas.microsoft.com/office/drawing/2014/main" id="{A8B27E95-437A-68C8-A23C-1794F51227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45938" y="4315615"/>
                  <a:ext cx="162720" cy="9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B2378C9-2E8F-854A-3E5A-9088D746023C}"/>
              </a:ext>
            </a:extLst>
          </p:cNvPr>
          <p:cNvGrpSpPr/>
          <p:nvPr/>
        </p:nvGrpSpPr>
        <p:grpSpPr>
          <a:xfrm>
            <a:off x="6160058" y="4449895"/>
            <a:ext cx="53280" cy="811080"/>
            <a:chOff x="6160058" y="4449895"/>
            <a:chExt cx="5328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8E461979-40CB-C9CB-CC27-856DC48C58B6}"/>
                    </a:ext>
                  </a:extLst>
                </p14:cNvPr>
                <p14:cNvContentPartPr/>
                <p14:nvPr/>
              </p14:nvContentPartPr>
              <p14:xfrm>
                <a:off x="6160058" y="4449895"/>
                <a:ext cx="53280" cy="811080"/>
              </p14:xfrm>
            </p:contentPart>
          </mc:Choice>
          <mc:Fallback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8E461979-40CB-C9CB-CC27-856DC48C58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51058" y="4441255"/>
                  <a:ext cx="7092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F7A81E2C-4489-BBA9-B422-7D7FF7F5AFBC}"/>
                    </a:ext>
                  </a:extLst>
                </p14:cNvPr>
                <p14:cNvContentPartPr/>
                <p14:nvPr/>
              </p14:nvContentPartPr>
              <p14:xfrm>
                <a:off x="6160058" y="5256655"/>
                <a:ext cx="360" cy="360"/>
              </p14:xfrm>
            </p:contentPart>
          </mc:Choice>
          <mc:Fallback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F7A81E2C-4489-BBA9-B422-7D7FF7F5AF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1058" y="52476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7B779DC-9B06-9258-1277-F025CDC30770}"/>
              </a:ext>
            </a:extLst>
          </p:cNvPr>
          <p:cNvGrpSpPr/>
          <p:nvPr/>
        </p:nvGrpSpPr>
        <p:grpSpPr>
          <a:xfrm>
            <a:off x="3692258" y="4027255"/>
            <a:ext cx="2515680" cy="1268280"/>
            <a:chOff x="3692258" y="4027255"/>
            <a:chExt cx="2515680" cy="12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AB92665A-ECB2-7BD4-A5AD-F15C7EE0DD0B}"/>
                    </a:ext>
                  </a:extLst>
                </p14:cNvPr>
                <p14:cNvContentPartPr/>
                <p14:nvPr/>
              </p14:nvContentPartPr>
              <p14:xfrm>
                <a:off x="3692258" y="4322455"/>
                <a:ext cx="2515680" cy="973080"/>
              </p14:xfrm>
            </p:contentPart>
          </mc:Choice>
          <mc:Fallback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AB92665A-ECB2-7BD4-A5AD-F15C7EE0DD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83258" y="4313815"/>
                  <a:ext cx="253332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E773AE76-FC99-8EC9-C341-E0150148B253}"/>
                    </a:ext>
                  </a:extLst>
                </p14:cNvPr>
                <p14:cNvContentPartPr/>
                <p14:nvPr/>
              </p14:nvContentPartPr>
              <p14:xfrm>
                <a:off x="3806378" y="4109695"/>
                <a:ext cx="885240" cy="109440"/>
              </p14:xfrm>
            </p:contentPart>
          </mc:Choice>
          <mc:Fallback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E773AE76-FC99-8EC9-C341-E0150148B2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97738" y="4101055"/>
                  <a:ext cx="902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ACC17B30-9E40-51D7-E821-AAF65C016524}"/>
                    </a:ext>
                  </a:extLst>
                </p14:cNvPr>
                <p14:cNvContentPartPr/>
                <p14:nvPr/>
              </p14:nvContentPartPr>
              <p14:xfrm>
                <a:off x="5690978" y="4129135"/>
                <a:ext cx="434520" cy="275040"/>
              </p14:xfrm>
            </p:contentPart>
          </mc:Choice>
          <mc:Fallback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ACC17B30-9E40-51D7-E821-AAF65C0165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81978" y="4120495"/>
                  <a:ext cx="452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インク 39">
                  <a:extLst>
                    <a:ext uri="{FF2B5EF4-FFF2-40B4-BE49-F238E27FC236}">
                      <a16:creationId xmlns:a16="http://schemas.microsoft.com/office/drawing/2014/main" id="{FF74178E-BBAC-0CEB-6915-48F2E40FC054}"/>
                    </a:ext>
                  </a:extLst>
                </p14:cNvPr>
                <p14:cNvContentPartPr/>
                <p14:nvPr/>
              </p14:nvContentPartPr>
              <p14:xfrm>
                <a:off x="5228378" y="4029055"/>
                <a:ext cx="360" cy="121320"/>
              </p14:xfrm>
            </p:contentPart>
          </mc:Choice>
          <mc:Fallback>
            <p:pic>
              <p:nvPicPr>
                <p:cNvPr id="40" name="インク 39">
                  <a:extLst>
                    <a:ext uri="{FF2B5EF4-FFF2-40B4-BE49-F238E27FC236}">
                      <a16:creationId xmlns:a16="http://schemas.microsoft.com/office/drawing/2014/main" id="{FF74178E-BBAC-0CEB-6915-48F2E40FC0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9378" y="4020415"/>
                  <a:ext cx="1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インク 41">
                  <a:extLst>
                    <a:ext uri="{FF2B5EF4-FFF2-40B4-BE49-F238E27FC236}">
                      <a16:creationId xmlns:a16="http://schemas.microsoft.com/office/drawing/2014/main" id="{70A7BE55-B0C2-510A-8A4B-CB935BFB1FA9}"/>
                    </a:ext>
                  </a:extLst>
                </p14:cNvPr>
                <p14:cNvContentPartPr/>
                <p14:nvPr/>
              </p14:nvContentPartPr>
              <p14:xfrm>
                <a:off x="5306498" y="4027255"/>
                <a:ext cx="216720" cy="191160"/>
              </p14:xfrm>
            </p:contentPart>
          </mc:Choice>
          <mc:Fallback>
            <p:pic>
              <p:nvPicPr>
                <p:cNvPr id="42" name="インク 41">
                  <a:extLst>
                    <a:ext uri="{FF2B5EF4-FFF2-40B4-BE49-F238E27FC236}">
                      <a16:creationId xmlns:a16="http://schemas.microsoft.com/office/drawing/2014/main" id="{70A7BE55-B0C2-510A-8A4B-CB935BFB1FA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97858" y="4018255"/>
                  <a:ext cx="234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64C1BFAA-4BDA-7888-6861-CE1658447D6D}"/>
                    </a:ext>
                  </a:extLst>
                </p14:cNvPr>
                <p14:cNvContentPartPr/>
                <p14:nvPr/>
              </p14:nvContentPartPr>
              <p14:xfrm>
                <a:off x="5395778" y="4035895"/>
                <a:ext cx="195840" cy="2520"/>
              </p14:xfrm>
            </p:contentPart>
          </mc:Choice>
          <mc:Fallback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64C1BFAA-4BDA-7888-6861-CE1658447D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86778" y="4027255"/>
                  <a:ext cx="21348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364C30D6-C875-E33F-99EB-5DC7475E69AE}"/>
                  </a:ext>
                </a:extLst>
              </p14:cNvPr>
              <p14:cNvContentPartPr/>
              <p14:nvPr/>
            </p14:nvContentPartPr>
            <p14:xfrm>
              <a:off x="1278458" y="2189095"/>
              <a:ext cx="360" cy="360"/>
            </p14:xfrm>
          </p:contentPart>
        </mc:Choice>
        <mc:Fallback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364C30D6-C875-E33F-99EB-5DC7475E69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69458" y="218009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862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2.5 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1156984"/>
            <a:ext cx="3717975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graphene_anharmonic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100; NKD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C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20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super551.xml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1.0e-8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506208" y="2341923"/>
            <a:ext cx="739276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opt.log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92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Summary of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Extraction of anharmonic force constants of graphene by compressive sensing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701440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Extra hands-on session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8D2A97D-BCA9-BB3E-8534-B58E1D7468D5}"/>
              </a:ext>
            </a:extLst>
          </p:cNvPr>
          <p:cNvSpPr/>
          <p:nvPr/>
        </p:nvSpPr>
        <p:spPr>
          <a:xfrm>
            <a:off x="875072" y="1391998"/>
            <a:ext cx="95173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Using python wrapper of ALM.</a:t>
            </a:r>
          </a:p>
          <a:p>
            <a:endParaRPr lang="en-US" altLang="ja-JP" sz="2000" dirty="0">
              <a:solidFill>
                <a:schemeClr val="accent3"/>
              </a:solidFill>
            </a:endParaRPr>
          </a:p>
          <a:p>
            <a:r>
              <a:rPr lang="en-US" altLang="ja-JP" sz="2000" dirty="0">
                <a:solidFill>
                  <a:schemeClr val="accent3"/>
                </a:solidFill>
              </a:rPr>
              <a:t>Open </a:t>
            </a:r>
            <a:r>
              <a:rPr lang="en-US" altLang="ja-JP" sz="2000" b="1" dirty="0">
                <a:solidFill>
                  <a:schemeClr val="accent3"/>
                </a:solidFill>
              </a:rPr>
              <a:t>2_force_constant_graphene/Extra_hands-on_1.ipynb </a:t>
            </a:r>
            <a:r>
              <a:rPr lang="en-US" altLang="ja-JP" sz="2000" dirty="0">
                <a:solidFill>
                  <a:schemeClr val="accent3"/>
                </a:solidFill>
              </a:rPr>
              <a:t>from jupyterlab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489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Overview of ANPHON code</a:t>
            </a:r>
            <a:endParaRPr kumimoji="1" lang="ja-JP" altLang="en-US"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2438270" y="878750"/>
            <a:ext cx="6370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697" y="1808461"/>
            <a:ext cx="9920718" cy="4170789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8418099" y="2162127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637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7995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3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003286" cy="158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" altLang="ja-JP" dirty="0"/>
              <a:t>Y. Oba, T. Tadano, R. Akashi,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Materials </a:t>
            </a:r>
            <a:r>
              <a:rPr lang="en" altLang="ja-JP" b="1" dirty="0"/>
              <a:t>3</a:t>
            </a:r>
            <a:r>
              <a:rPr lang="en" altLang="ja-JP" dirty="0"/>
              <a:t>, 033601 (2019).</a:t>
            </a:r>
            <a:endParaRPr lang="en-US" altLang="ja-JP" dirty="0"/>
          </a:p>
          <a:p>
            <a:endParaRPr lang="en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1, 2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8773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4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08888" y="336496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3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3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  <p:pic>
        <p:nvPicPr>
          <p:cNvPr id="13" name="図 12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3F8F7EBE-5749-50D2-A90B-898E39993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565" y="1321435"/>
            <a:ext cx="3334653" cy="28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96893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437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5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Parallelization performance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14" y="2018919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249" b="-9772"/>
          <a:stretch/>
        </p:blipFill>
        <p:spPr>
          <a:xfrm>
            <a:off x="651955" y="2139000"/>
            <a:ext cx="510871" cy="36173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444E5C-FDCF-3667-7DC0-6F230C12E545}"/>
              </a:ext>
            </a:extLst>
          </p:cNvPr>
          <p:cNvSpPr/>
          <p:nvPr/>
        </p:nvSpPr>
        <p:spPr>
          <a:xfrm>
            <a:off x="-12781" y="2990396"/>
            <a:ext cx="707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MPI</a:t>
            </a:r>
            <a:endParaRPr lang="ja-JP" altLang="en-US" sz="200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54E38B-5C90-C03A-37E5-E89F3D146033}"/>
              </a:ext>
            </a:extLst>
          </p:cNvPr>
          <p:cNvCxnSpPr>
            <a:cxnSpLocks/>
          </p:cNvCxnSpPr>
          <p:nvPr/>
        </p:nvCxnSpPr>
        <p:spPr>
          <a:xfrm flipV="1">
            <a:off x="512502" y="2500730"/>
            <a:ext cx="278906" cy="4401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5AB9C36-CAC2-E5ED-9DA3-4697CE5C72F9}"/>
              </a:ext>
            </a:extLst>
          </p:cNvPr>
          <p:cNvSpPr/>
          <p:nvPr/>
        </p:nvSpPr>
        <p:spPr>
          <a:xfrm>
            <a:off x="37468" y="4070465"/>
            <a:ext cx="32145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OpenMP</a:t>
            </a:r>
            <a:b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</a:br>
            <a: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  <a:t>(over double loop of </a:t>
            </a:r>
            <a:b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</a:br>
            <a: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  <a:t>band index)</a:t>
            </a:r>
            <a:endParaRPr lang="ja-JP" altLang="en-US" sz="200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466448-9E29-5B1F-9ABA-01BCC1311065}"/>
              </a:ext>
            </a:extLst>
          </p:cNvPr>
          <p:cNvCxnSpPr>
            <a:cxnSpLocks/>
          </p:cNvCxnSpPr>
          <p:nvPr/>
        </p:nvCxnSpPr>
        <p:spPr>
          <a:xfrm flipV="1">
            <a:off x="1762901" y="2868789"/>
            <a:ext cx="207562" cy="1099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CE6368B-7D41-C0EA-C647-3E39C341E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748" y="1241253"/>
            <a:ext cx="5443497" cy="53210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8C8F19A-5996-F35C-750C-6896CE89B540}"/>
              </a:ext>
            </a:extLst>
          </p:cNvPr>
          <p:cNvSpPr/>
          <p:nvPr/>
        </p:nvSpPr>
        <p:spPr>
          <a:xfrm>
            <a:off x="3089147" y="5064946"/>
            <a:ext cx="34575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>
                <a:sym typeface="Wingdings" pitchFamily="2" charset="2"/>
              </a:rPr>
              <a:t>Benchmark</a:t>
            </a:r>
            <a:r>
              <a:rPr lang="en-US" altLang="ja-JP" sz="2000" dirty="0">
                <a:sym typeface="Wingdings" pitchFamily="2" charset="2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Si thermal conductivity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20</a:t>
            </a:r>
            <a:r>
              <a:rPr lang="en-US" altLang="ja-JP" sz="2000" baseline="30000" dirty="0">
                <a:sym typeface="Wingdings" pitchFamily="2" charset="2"/>
              </a:rPr>
              <a:t>3 </a:t>
            </a:r>
            <a:r>
              <a:rPr lang="en-US" altLang="ja-JP" sz="2000" dirty="0">
                <a:sym typeface="Wingdings" pitchFamily="2" charset="2"/>
              </a:rPr>
              <a:t>qpoints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NIMS simulator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154675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3, 4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graphene</a:t>
            </a:r>
          </a:p>
          <a:p>
            <a:endParaRPr lang="en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Calculate phonon dispersion curves</a:t>
            </a:r>
            <a:endParaRPr kumimoji="1" lang="ja-JP" altLang="en-US" sz="32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3_thermal_conductivity_silicon/work/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3.2 Calculate phonon DOS</a:t>
            </a:r>
            <a:endParaRPr kumimoji="1" lang="ja-JP" altLang="en-US" sz="320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81841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use “Si2” for ISMEAR=1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3.3 Thermodynamics functions</a:t>
            </a:r>
            <a:endParaRPr kumimoji="1" lang="en-US" altLang="ja-JP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253452-FFFC-D704-605C-9DF6284A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300" y="1638154"/>
            <a:ext cx="4234759" cy="400650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878B1E-874D-EBAE-4849-9B84E9674D19}"/>
              </a:ext>
            </a:extLst>
          </p:cNvPr>
          <p:cNvSpPr/>
          <p:nvPr/>
        </p:nvSpPr>
        <p:spPr>
          <a:xfrm>
            <a:off x="248266" y="2615801"/>
            <a:ext cx="7416607" cy="1938992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  <a:t>&gt; less </a:t>
            </a:r>
            <a:r>
              <a:rPr kumimoji="0" lang="en-US" altLang="ja-JP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  <a:t>Si.thermo</a:t>
            </a:r>
            <a:b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</a:b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       ...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32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26468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EB019BE-D21A-AB6C-E513-38152315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20" y="3895621"/>
            <a:ext cx="2999097" cy="26666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3.5 Lattice thermal conductivity (LTC)</a:t>
            </a:r>
            <a:endParaRPr kumimoji="1" lang="ja-JP" altLang="en-US" sz="320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20313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export OMP_NUM_THREADS=1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mpirun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r>
              <a:rPr lang="en-US" altLang="ja-JP" dirty="0">
                <a:latin typeface="Inconsolata" pitchFamily="49" charset="0"/>
              </a:rPr>
              <a:t> &gt; kappa.log 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(plot Si_q10.kl)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latin typeface="Inconsolata Medium" panose="020B0609030003000000" pitchFamily="49" charset="0"/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3.6 LTC with phonon-isotope scattering</a:t>
            </a:r>
            <a:endParaRPr kumimoji="1" lang="ja-JP" altLang="en-US" sz="320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Si_q10.kl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Si_q10_pure.kl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mpirun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(compare Si_q10.kl and Si_q10_pure.kl)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3.7 LTC with phonon-boundary scattering</a:t>
            </a:r>
            <a:endParaRPr kumimoji="1" lang="ja-JP" altLang="en-US" sz="320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5" y="3024274"/>
            <a:ext cx="8222475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3.8 Lattice thermal conductivity spectrum</a:t>
            </a:r>
            <a:endParaRPr kumimoji="1" lang="ja-JP" altLang="en-US" sz="32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4F4F4"/>
                </a:solidFill>
                <a:latin typeface="Inconsolata" pitchFamily="49" charset="0"/>
              </a:rPr>
              <a:t>(plot Si_q10.kl_spec)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2" y="854815"/>
            <a:ext cx="11104310" cy="36009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Si_q10.result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kpoint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 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 ik,  is, Frequency [cm^{-1}], Lifetime [ps], |Velocity| [m/s], MFP [nm], Multiplicity, Thermal conductivity par mode (xx, xy, ...) [W/mK]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1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2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3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1    4        512.569        1.65431              0              0    1              0              0              0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1    5        512.569        1.65431              0              0    1              0              0              0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1    6        512.569        1.65431              0              0    1              0              0              0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1          45.18        412.002        3916.77        1613.72    8       0.734523    2.50372e-07    2.50372e-07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2          45.18        412.002        3916.77        1613.72    8       0.735095    2.50372e-07    2.50372e-07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2    3        93.2762        106.274         8603.6        914.336    8       0.902968              0              0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2    4        505.052        1.70325        1342.95        2.28739    8    0.000224747              0              0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29" y="3943143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 dirty="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Ba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8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Ga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16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Ge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30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cubic SrTiO</a:t>
            </a:r>
            <a:r>
              <a:rPr kumimoji="0" lang="en-US" altLang="ja-JP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3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 </a:t>
            </a: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233171" y="6416786"/>
            <a:ext cx="4960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6B729"/>
                </a:solidFill>
                <a:effectLst/>
                <a:uLnTx/>
                <a:uFillTx/>
                <a:latin typeface="Inconsolata Medium" panose="020B0609030003000000" pitchFamily="49" charset="0"/>
                <a:ea typeface="メイリオ" panose="020B0604030504040204" pitchFamily="34" charset="-128"/>
                <a:cs typeface="+mn-cs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Temperature (K)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mK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)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2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in units of nm</a:t>
            </a:r>
            <a:endParaRPr lang="ja-JP" altLang="en-US" dirty="0">
              <a:solidFill>
                <a:srgbClr val="92D050"/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(plot Si.kl_cumulative using a plotting software)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3.11 Convergence check</a:t>
            </a:r>
            <a:endParaRPr kumimoji="1" lang="ja-JP" altLang="en-US" sz="32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4. Phonon and thermal conductivity of graphene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0BC8F84-192A-E8CC-82A5-7E075F83AFE0}"/>
              </a:ext>
            </a:extLst>
          </p:cNvPr>
          <p:cNvSpPr/>
          <p:nvPr/>
        </p:nvSpPr>
        <p:spPr>
          <a:xfrm>
            <a:off x="591180" y="419467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7B43409-44E2-2301-FCD9-09ADB01C3D26}"/>
              </a:ext>
            </a:extLst>
          </p:cNvPr>
          <p:cNvSpPr/>
          <p:nvPr/>
        </p:nvSpPr>
        <p:spPr>
          <a:xfrm>
            <a:off x="559055" y="1334676"/>
            <a:ext cx="93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If you still have time</a:t>
            </a:r>
            <a:r>
              <a:rPr lang="en-US" altLang="ja-JP" sz="2400" dirty="0">
                <a:solidFill>
                  <a:schemeClr val="accent3"/>
                </a:solidFill>
              </a:rPr>
              <a:t>, please try phonon and thermal conductivity calculations of graphene</a:t>
            </a:r>
            <a:endParaRPr lang="ja-JP" altLang="en-US" sz="24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F42427-1EEB-211C-6D20-8DE494962F4D}"/>
              </a:ext>
            </a:extLst>
          </p:cNvPr>
          <p:cNvSpPr/>
          <p:nvPr/>
        </p:nvSpPr>
        <p:spPr>
          <a:xfrm>
            <a:off x="802839" y="2467433"/>
            <a:ext cx="738983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4_thermal_conductivity_graphene/work/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../../2_force_constant_graphene/work/graphene_anharm.xml .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B2C510-B918-E57F-4AFA-49633A64C673}"/>
              </a:ext>
            </a:extLst>
          </p:cNvPr>
          <p:cNvSpPr/>
          <p:nvPr/>
        </p:nvSpPr>
        <p:spPr>
          <a:xfrm>
            <a:off x="591180" y="3469554"/>
            <a:ext cx="488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Follow the instruction in </a:t>
            </a:r>
            <a:r>
              <a:rPr lang="en-US" altLang="ja-JP" b="1" dirty="0">
                <a:solidFill>
                  <a:schemeClr val="accent3"/>
                </a:solidFill>
              </a:rPr>
              <a:t>hands-on_4.ipynb</a:t>
            </a:r>
            <a:r>
              <a:rPr lang="en-US" altLang="ja-JP" dirty="0">
                <a:solidFill>
                  <a:schemeClr val="accent3"/>
                </a:solidFill>
              </a:rPr>
              <a:t>.</a:t>
            </a:r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FC196D-9EEA-540F-750F-FB30E01A6283}"/>
              </a:ext>
            </a:extLst>
          </p:cNvPr>
          <p:cNvSpPr/>
          <p:nvPr/>
        </p:nvSpPr>
        <p:spPr>
          <a:xfrm>
            <a:off x="802838" y="4735132"/>
            <a:ext cx="930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For 2D materials, you need to multiply a factor of </a:t>
            </a:r>
            <a:r>
              <a:rPr lang="en" altLang="ja-JP" i="1" dirty="0">
                <a:solidFill>
                  <a:srgbClr val="FB6A17"/>
                </a:solidFill>
              </a:rPr>
              <a:t>c/d</a:t>
            </a:r>
            <a:r>
              <a:rPr lang="en" altLang="ja-JP" dirty="0"/>
              <a:t> to the values in PREFIX.kl. 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8DF0A38-FF1F-FACC-B054-4B76535B36CD}"/>
              </a:ext>
            </a:extLst>
          </p:cNvPr>
          <p:cNvSpPr/>
          <p:nvPr/>
        </p:nvSpPr>
        <p:spPr>
          <a:xfrm>
            <a:off x="802838" y="5381463"/>
            <a:ext cx="930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i="1" dirty="0">
                <a:solidFill>
                  <a:srgbClr val="FB6A17"/>
                </a:solidFill>
              </a:rPr>
              <a:t>c</a:t>
            </a:r>
            <a:r>
              <a:rPr lang="en" altLang="ja-JP" dirty="0"/>
              <a:t>: The c-axis length of the simulation box</a:t>
            </a:r>
            <a:endParaRPr lang="en" altLang="ja-JP" dirty="0">
              <a:solidFill>
                <a:srgbClr val="FB6A17"/>
              </a:solidFill>
            </a:endParaRPr>
          </a:p>
          <a:p>
            <a:r>
              <a:rPr lang="en" altLang="ja-JP" i="1" dirty="0">
                <a:solidFill>
                  <a:srgbClr val="FB6A17"/>
                </a:solidFill>
              </a:rPr>
              <a:t>d</a:t>
            </a:r>
            <a:r>
              <a:rPr lang="en" altLang="ja-JP" dirty="0"/>
              <a:t>: The monolayer thickness</a:t>
            </a:r>
          </a:p>
        </p:txBody>
      </p:sp>
    </p:spTree>
    <p:extLst>
      <p:ext uri="{BB962C8B-B14F-4D97-AF65-F5344CB8AC3E}">
        <p14:creationId xmlns:p14="http://schemas.microsoft.com/office/powerpoint/2010/main" val="224910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Summary of part 3, 4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5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STO_anharm.xml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5.1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../../5_self_consistent_phonon_STO/work/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7" y="5319813"/>
            <a:ext cx="745019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python</a:t>
            </a:r>
            <a:r>
              <a:rPr lang="en-US" altLang="ja-JP" dirty="0" err="1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-m extract </a:t>
            </a:r>
            <a:r>
              <a:rPr lang="en-US" altLang="ja-JP" dirty="0" err="1">
                <a:latin typeface="Inconsolata" panose="020B0609030003000000" pitchFamily="49" charset="0"/>
              </a:rPr>
              <a:t>--VASP ../data/POSCAR --get born ../data/vasprun_epsilon.xml &gt; BORN</a:t>
            </a:r>
          </a:p>
          <a:p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BORN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134" y="3429000"/>
            <a:ext cx="4004922" cy="3632124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STO_anharm.xml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STO_anharm.xml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185322" y="860875"/>
            <a:ext cx="192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518237" y="3574640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7246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export OMP_NUM_THREADS=14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&gt; mpirun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49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59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5.7 </a:t>
            </a:r>
            <a:r>
              <a:rPr lang="en-US" altLang="ja-JP" dirty="0"/>
              <a:t>Important notes on SCPH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69" y="1182551"/>
            <a:ext cx="9905998" cy="4195481"/>
          </a:xfrm>
        </p:spPr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70" y="4810554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63" y="5378032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09320" y="4268325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246299" y="47886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246298" y="53094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5.12 Summary of part 5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 part 6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slides.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087373" cy="609394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Taylor expansion of potential energy surface</a:t>
            </a:r>
            <a:endParaRPr kumimoji="1" lang="ja-JP" altLang="en-US" sz="2400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739865" y="29153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80763"/>
            <a:ext cx="10417149" cy="154971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6.1 Create a new XML file containing renormalized 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739866" y="3347630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27" y="2979239"/>
            <a:ext cx="4181612" cy="30545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CC20900-E59C-91AB-C244-6DF83D7230E4}"/>
              </a:ext>
            </a:extLst>
          </p:cNvPr>
          <p:cNvSpPr/>
          <p:nvPr/>
        </p:nvSpPr>
        <p:spPr>
          <a:xfrm>
            <a:off x="739865" y="1376180"/>
            <a:ext cx="10031771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cd ../../6_thermal_conductivity_STO/work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../../5_self_consistent_phonon_STO/work/STO222.xml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../../5_self_consistent_phonon_STO/work/STO_anharm.xml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../../5_self_consistent_phonon_STO/work/STO_scph2-2.scph_dfc2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../../5_self_consistent_phonon_STO/work/BORN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CC31D35-5C9D-5F1A-C9DF-2B8F020F9ACA}"/>
              </a:ext>
            </a:extLst>
          </p:cNvPr>
          <p:cNvSpPr/>
          <p:nvPr/>
        </p:nvSpPr>
        <p:spPr>
          <a:xfrm>
            <a:off x="739865" y="6192939"/>
            <a:ext cx="1003177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 STO222.xml STO222_scph_300K.xml STO_scph2-2.scph_dfc2 300</a:t>
            </a: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9247F6D-1726-B733-DE41-2DBBCDC4D0DD}"/>
              </a:ext>
            </a:extLst>
          </p:cNvPr>
          <p:cNvSpPr/>
          <p:nvPr/>
        </p:nvSpPr>
        <p:spPr>
          <a:xfrm>
            <a:off x="739865" y="5810759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One liner version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6.2 Run thermal conductivity calculation</a:t>
            </a:r>
            <a:endParaRPr kumimoji="1" lang="ja-JP" altLang="en-US" sz="320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1519702"/>
            <a:ext cx="6585795" cy="1833098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The result at </a:t>
            </a:r>
            <a:r>
              <a:rPr lang="en-US" altLang="ja-JP" i="1" dirty="0">
                <a:solidFill>
                  <a:srgbClr val="FFC000"/>
                </a:solidFill>
              </a:rPr>
              <a:t>T</a:t>
            </a:r>
            <a:r>
              <a:rPr lang="en-US" altLang="ja-JP" baseline="-25000" dirty="0">
                <a:solidFill>
                  <a:srgbClr val="FFC000"/>
                </a:solidFill>
              </a:rPr>
              <a:t>kappa</a:t>
            </a:r>
            <a:r>
              <a:rPr lang="en-US" altLang="ja-JP" dirty="0">
                <a:solidFill>
                  <a:srgbClr val="FFC000"/>
                </a:solidFill>
              </a:rPr>
              <a:t> = </a:t>
            </a:r>
            <a:r>
              <a:rPr lang="en-US" altLang="ja-JP" i="1" dirty="0">
                <a:solidFill>
                  <a:srgbClr val="FFC000"/>
                </a:solidFill>
              </a:rPr>
              <a:t>T</a:t>
            </a:r>
            <a:r>
              <a:rPr lang="en-US" altLang="ja-JP" baseline="-25000" dirty="0">
                <a:solidFill>
                  <a:srgbClr val="FFC000"/>
                </a:solidFill>
              </a:rPr>
              <a:t>scph</a:t>
            </a:r>
            <a:r>
              <a:rPr lang="en-US" altLang="ja-JP" dirty="0">
                <a:solidFill>
                  <a:srgbClr val="FFC000"/>
                </a:solidFill>
              </a:rPr>
              <a:t> is physically meaningful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470332" y="1213988"/>
            <a:ext cx="4238046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STO_scph_300K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STO_anharm.xml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STO222_scph_300K.xml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300; TMAX = 300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  NONANALYTIC = 3; BORNINFO = 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7.363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1.0 0.0 0.0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0.0 1.0 0.0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0.0 0.0 1.0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9 9 9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2748438" y="690543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135873" y="3152980"/>
            <a:ext cx="6585795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export OMP_NUM_THREADS=1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mpirun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kappa.in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kappa.log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cat </a:t>
            </a:r>
            <a:r>
              <a:rPr lang="en-US" altLang="ja-JP" dirty="0">
                <a:latin typeface="Inconsolata" panose="020B0609030003000000" pitchFamily="49" charset="0"/>
              </a:rPr>
              <a:t>STO_scph_300K.kl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11.3608         0.0000         -0.0000 …   </a:t>
            </a:r>
          </a:p>
        </p:txBody>
      </p:sp>
    </p:spTree>
    <p:extLst>
      <p:ext uri="{BB962C8B-B14F-4D97-AF65-F5344CB8AC3E}">
        <p14:creationId xmlns:p14="http://schemas.microsoft.com/office/powerpoint/2010/main" val="5793149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5264852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6.3 Run similar calculations at different temperatures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5606205" y="100356"/>
            <a:ext cx="6585795" cy="65556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#!/bin/bash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export OMP_NUM_THREADS=1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for ((temp=200; temp&lt;=800; </a:t>
            </a:r>
            <a:r>
              <a:rPr lang="en-US" altLang="ja-JP" sz="1400" b="1" dirty="0">
                <a:solidFill>
                  <a:schemeClr val="bg1"/>
                </a:solidFill>
                <a:latin typeface="Inconsolata" pitchFamily="49" charset="0"/>
              </a:rPr>
              <a:t>temp+=100</a:t>
            </a:r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))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do 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dfc2 STO222.xml STO222_scph_${temp}K.xml STO_scph2-2.scph_dfc2 ${temp}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cat &lt;&lt; EOF &gt; kappa${temp}.in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PREFIX = STO_scph_${temp}K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MODE = RTA;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NKD = 3; KD = Sr Ti O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FCSXML = STO_anharm.xml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FC2XML = STO222_scph_${temp}K.xml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TMIN = ${temp}; TMAX = ${temp}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NONANALYTIC = 3; BORNINFO = BORN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7.363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1.0 0.0 0.0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0.0 1.0 0.0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0.0 0.0 1.0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&amp;kpoint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2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9 9 9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EOF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echo "Running kappa calculation at T = " $temp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mpirun anphon kappa${temp}.in &gt; kappa${temp}.log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echo "Done"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9589264" y="211796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autocalc.sh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371333" y="1543807"/>
            <a:ext cx="490859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cp ../ref/autocalc.sh .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bash ./autocalc.sh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(this takes ~20 mins. If you don’t have enough time, please use </a:t>
            </a: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temp+=200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in the bash script.)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114CB07-D677-CB7D-7BB9-4DB6A6B1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6" y="3244644"/>
            <a:ext cx="4293904" cy="31948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05451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available: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Interatomic force constant (</a:t>
            </a:r>
            <a:r>
              <a:rPr lang="en-US" altLang="ja-JP" sz="3200" b="1" dirty="0"/>
              <a:t>IFC</a:t>
            </a:r>
            <a:r>
              <a:rPr lang="en-US" altLang="ja-JP" sz="3200" dirty="0"/>
              <a:t>)</a:t>
            </a:r>
            <a:endParaRPr kumimoji="1" lang="ja-JP" altLang="en-US" sz="24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9707</TotalTime>
  <Words>8733</Words>
  <Application>Microsoft Macintosh PowerPoint</Application>
  <PresentationFormat>ワイド画面</PresentationFormat>
  <Paragraphs>1165</Paragraphs>
  <Slides>84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84</vt:i4>
      </vt:variant>
    </vt:vector>
  </HeadingPairs>
  <TitlesOfParts>
    <vt:vector size="100" baseType="lpstr"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Lato</vt:lpstr>
      <vt:lpstr>Symbol</vt:lpstr>
      <vt:lpstr>Times New Roman</vt:lpstr>
      <vt:lpstr>Wingdings</vt:lpstr>
      <vt:lpstr>Wingdings 3</vt:lpstr>
      <vt:lpstr>イオン</vt:lpstr>
      <vt:lpstr>1_イオン</vt:lpstr>
      <vt:lpstr>ALAMODE講習会 - TSUBAME 3.0を用いた講習会 -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Installation of ALAMODE</vt:lpstr>
      <vt:lpstr>Copy hands-on files</vt:lpstr>
      <vt:lpstr>Hands-on: part 1 </vt:lpstr>
      <vt:lpstr>1.1 Create a supercell</vt:lpstr>
      <vt:lpstr>1.1 Create a supercell (pymatgen)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Hands-on: part 2</vt:lpstr>
      <vt:lpstr>2.1 Fitting harmonic terms</vt:lpstr>
      <vt:lpstr>2.2 Anharmonic terms</vt:lpstr>
      <vt:lpstr>2.3 Compressive sensing</vt:lpstr>
      <vt:lpstr>2.4 Cross-validation</vt:lpstr>
      <vt:lpstr>2.5 Enet optimization</vt:lpstr>
      <vt:lpstr>Summary of ALM</vt:lpstr>
      <vt:lpstr>Extra hands-on session</vt:lpstr>
      <vt:lpstr>Overview of ANPHON code</vt:lpstr>
      <vt:lpstr>Dynamical matrix</vt:lpstr>
      <vt:lpstr>Non-analytic (NA) correction</vt:lpstr>
      <vt:lpstr>Limitation of HA</vt:lpstr>
      <vt:lpstr>Boltzmann transport theory (BTE)</vt:lpstr>
      <vt:lpstr>Lattice thermal conductivity</vt:lpstr>
      <vt:lpstr>Perturbative treatment of anharmonicity</vt:lpstr>
      <vt:lpstr>Anharmonic phonon self-energy</vt:lpstr>
      <vt:lpstr>Bubble self-energy</vt:lpstr>
      <vt:lpstr>Parallelization performance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Hands-on: part 3, 4 </vt:lpstr>
      <vt:lpstr>3.1 Calculate phonon dispersion curves</vt:lpstr>
      <vt:lpstr>3.2 Calculate phonon DOS</vt:lpstr>
      <vt:lpstr>3.3 Thermodynamics functions</vt:lpstr>
      <vt:lpstr>3.4 Mean square displacements</vt:lpstr>
      <vt:lpstr>3.5 Lattice thermal conductivity (LTC)</vt:lpstr>
      <vt:lpstr>3.6 LTC with phonon-isotope scattering</vt:lpstr>
      <vt:lpstr>3.7 LTC with phonon-boundary scattering</vt:lpstr>
      <vt:lpstr>3.8 Lattice thermal conductivity spectrum</vt:lpstr>
      <vt:lpstr>3.9 Phonon lifetime &amp; mean-free-path</vt:lpstr>
      <vt:lpstr>3.10 Cumulative thermal conductivity</vt:lpstr>
      <vt:lpstr>3.11 Convergence check</vt:lpstr>
      <vt:lpstr>4. Phonon and thermal conductivity of graphene</vt:lpstr>
      <vt:lpstr>Summary of part 3, 4</vt:lpstr>
      <vt:lpstr>Hands-on: part 5 </vt:lpstr>
      <vt:lpstr>5.0 Details of the provided data</vt:lpstr>
      <vt:lpstr>5.1 Harmonic IFCs &amp; harmonic phonons</vt:lpstr>
      <vt:lpstr>5.2 LO-TO splitting</vt:lpstr>
      <vt:lpstr>5.3 Anharmonic IFCs</vt:lpstr>
      <vt:lpstr>5.4 Self-consistent phonon (SCPH) calculation</vt:lpstr>
      <vt:lpstr>5.5 Run SCPH calculation</vt:lpstr>
      <vt:lpstr>5.6 Output files of SCPH calculation</vt:lpstr>
      <vt:lpstr>5.7 Important notes on SCPH</vt:lpstr>
      <vt:lpstr>5.8 Visualize finite-T phonon dispersion</vt:lpstr>
      <vt:lpstr>Polarization mixing in SCPH</vt:lpstr>
      <vt:lpstr>5.9 Finite-T phonon DOS &amp; thermodynamic function</vt:lpstr>
      <vt:lpstr>5.10 Vibrational free-energy with anharmonic effects</vt:lpstr>
      <vt:lpstr>5.11 Classical limit (optional)</vt:lpstr>
      <vt:lpstr>5.12 Summary of part 5</vt:lpstr>
      <vt:lpstr>Hands-on part 6</vt:lpstr>
      <vt:lpstr>6.1 Create a new XML file containing renormalized harmonic force constants</vt:lpstr>
      <vt:lpstr>6.2 Run thermal conductivity calculation</vt:lpstr>
      <vt:lpstr>6.3 Run similar calculations at different temperatures</vt:lpstr>
      <vt:lpstr>Summary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595</cp:revision>
  <cp:lastPrinted>2019-05-16T09:26:44Z</cp:lastPrinted>
  <dcterms:created xsi:type="dcterms:W3CDTF">2019-05-10T07:22:31Z</dcterms:created>
  <dcterms:modified xsi:type="dcterms:W3CDTF">2022-06-28T08:21:32Z</dcterms:modified>
</cp:coreProperties>
</file>